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image/vnd.ms-photo" Extension="wdp"/>
  <Default ContentType="application/vnd.openxmlformats-officedocument.spreadsheetml.sheet" Extension="xlsx"/>
  <Default ContentType="application/xml" Extension="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extended-properties+xml" PartName="/docProps/app.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tableStyles+xml" PartName="/ppt/tableStyles.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Override ContentType="application/vnd.openxmlformats-package.core-properties+xml" PartName="/docProps/core.xml"/>
</Types>
</file>

<file path=_rels/.rels><?xml version="1.0" encoding="UTF-8" standalone="yes"?><Relationships xmlns="http://schemas.openxmlformats.org/package/2006/relationships"><Relationship Id="rId3" Target="ppt/presentation.xml" Type="http://schemas.openxmlformats.org/officeDocument/2006/relationships/officeDocument"/><Relationship Id="rId2" Target="docProps/core.xml" Type="http://schemas.openxmlformats.org/package/2006/relationships/metadata/core-properties"/><Relationship Id="rId1"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embedTrueTypeFonts="1" strictFirstAndLastChars="0">
  <p:sldMasterIdLst>
    <p:sldMasterId id="214748365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x="9144000" cy="5143500" type="screen16x9"/>
  <p:notesSz cx="6858000" cy="9144000"/>
  <p:embeddedFontLst>
    <p:embeddedFont>
      <p:font charset="0" panose="020B0502020202020204" pitchFamily="34" typeface="Century Gothic"/>
      <p:regular r:id="rId22"/>
      <p:bold r:id="rId23"/>
      <p:italic r:id="rId24"/>
      <p:boldItalic r:id="rId25"/>
    </p:embeddedFont>
  </p:embeddedFontLst>
  <p:defaultTex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766" userDrawn="1">
          <p15:clr>
            <a:srgbClr val="747775"/>
          </p15:clr>
        </p15:guide>
        <p15:guide id="3" pos="1429" userDrawn="1">
          <p15:clr>
            <a:srgbClr val="747775"/>
          </p15:clr>
        </p15:guide>
        <p15:guide id="4" pos="4241"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BDE405"/>
    <a:srgbClr val="235079"/>
    <a:srgbClr val="899FB5"/>
    <a:srgbClr val="93A8BC"/>
    <a:srgbClr val="D4DDE4"/>
    <a:srgbClr val="BFCCD8"/>
    <a:srgbClr val="6784A2"/>
    <a:srgbClr val="466A8D"/>
    <a:srgbClr val="E478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209EC18-3F4C-4362-B768-798401697BA5}">
  <a:tblStyle styleId="{2209EC18-3F4C-4362-B768-798401697BA5}" styleName="Table_0">
    <a:wholeTbl>
      <a:tcTxStyle b="off" i="off">
        <a:font>
          <a:latin typeface="游ゴシック"/>
          <a:ea typeface="游ゴシック"/>
          <a:cs typeface="游ゴシック"/>
        </a:font>
        <a:schemeClr val="dk1"/>
      </a:tcTxStyle>
      <a:tcStyle>
        <a:tcBdr>
          <a:left>
            <a:ln cap="flat" cmpd="sng" w="12700">
              <a:solidFill>
                <a:schemeClr val="lt1"/>
              </a:solidFill>
              <a:prstDash val="solid"/>
              <a:round/>
              <a:headEnd len="sm" type="none" w="sm"/>
              <a:tailEnd len="sm" type="none" w="sm"/>
            </a:ln>
          </a:left>
          <a:right>
            <a:ln cap="flat" cmpd="sng" w="12700">
              <a:solidFill>
                <a:schemeClr val="lt1"/>
              </a:solidFill>
              <a:prstDash val="solid"/>
              <a:round/>
              <a:headEnd len="sm" type="none" w="sm"/>
              <a:tailEnd len="sm" type="none" w="sm"/>
            </a:ln>
          </a:right>
          <a:top>
            <a:ln cap="flat" cmpd="sng" w="12700">
              <a:solidFill>
                <a:schemeClr val="lt1"/>
              </a:solidFill>
              <a:prstDash val="solid"/>
              <a:round/>
              <a:headEnd len="sm" type="none" w="sm"/>
              <a:tailEnd len="sm" type="none" w="sm"/>
            </a:ln>
          </a:top>
          <a:bottom>
            <a:ln cap="flat" cmpd="sng" w="12700">
              <a:solidFill>
                <a:schemeClr val="lt1"/>
              </a:solidFill>
              <a:prstDash val="solid"/>
              <a:round/>
              <a:headEnd len="sm" type="none" w="sm"/>
              <a:tailEnd len="sm" type="none" w="sm"/>
            </a:ln>
          </a:bottom>
          <a:insideH>
            <a:ln cap="flat" cmpd="sng" w="12700">
              <a:solidFill>
                <a:schemeClr val="lt1"/>
              </a:solidFill>
              <a:prstDash val="solid"/>
              <a:round/>
              <a:headEnd len="sm" type="none" w="sm"/>
              <a:tailEnd len="sm" type="none" w="sm"/>
            </a:ln>
          </a:insideH>
          <a:insideV>
            <a:ln cap="flat" cmpd="sng" w="12700">
              <a:solidFill>
                <a:schemeClr val="lt1"/>
              </a:solidFill>
              <a:prstDash val="solid"/>
              <a:round/>
              <a:headEnd len="sm" type="none" w="sm"/>
              <a:tailEnd len="sm" type="none" w="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游ゴシック"/>
          <a:ea typeface="游ゴシック"/>
          <a:cs typeface="游ゴシック"/>
        </a:font>
        <a:schemeClr val="lt1"/>
      </a:tcTxStyle>
      <a:tcStyle>
        <a:tcBdr/>
        <a:fill>
          <a:solidFill>
            <a:schemeClr val="accent1"/>
          </a:solidFill>
        </a:fill>
      </a:tcStyle>
    </a:lastCol>
    <a:firstCol>
      <a:tcTxStyle b="on" i="off">
        <a:font>
          <a:latin typeface="游ゴシック"/>
          <a:ea typeface="游ゴシック"/>
          <a:cs typeface="游ゴシック"/>
        </a:font>
        <a:schemeClr val="lt1"/>
      </a:tcTxStyle>
      <a:tcStyle>
        <a:tcBdr/>
        <a:fill>
          <a:solidFill>
            <a:schemeClr val="accent1"/>
          </a:solidFill>
        </a:fill>
      </a:tcStyle>
    </a:firstCol>
    <a:lastRow>
      <a:tcTxStyle b="on" i="off">
        <a:font>
          <a:latin typeface="游ゴシック"/>
          <a:ea typeface="游ゴシック"/>
          <a:cs typeface="游ゴシック"/>
        </a:font>
        <a:schemeClr val="lt1"/>
      </a:tcTxStyle>
      <a:tcStyle>
        <a:tcBdr>
          <a:top>
            <a:ln cap="flat" cmpd="sng" w="38100">
              <a:solidFill>
                <a:schemeClr val="lt1"/>
              </a:solidFill>
              <a:prstDash val="solid"/>
              <a:round/>
              <a:headEnd len="sm" type="none" w="sm"/>
              <a:tailEnd len="sm" type="none" w="sm"/>
            </a:ln>
          </a:top>
        </a:tcBdr>
        <a:fill>
          <a:solidFill>
            <a:schemeClr val="accent1"/>
          </a:solidFill>
        </a:fill>
      </a:tcStyle>
    </a:lastRow>
    <a:seCell>
      <a:tcTxStyle b="off" i="off"/>
      <a:tcStyle>
        <a:tcBdr/>
      </a:tcStyle>
    </a:seCell>
    <a:swCell>
      <a:tcTxStyle b="off" i="off"/>
      <a:tcStyle>
        <a:tcBdr/>
      </a:tcStyle>
    </a:swCell>
    <a:firstRow>
      <a:tcTxStyle b="on" i="off">
        <a:font>
          <a:latin typeface="游ゴシック"/>
          <a:ea typeface="游ゴシック"/>
          <a:cs typeface="游ゴシック"/>
        </a:font>
        <a:schemeClr val="lt1"/>
      </a:tcTxStyle>
      <a:tcStyle>
        <a:tcBdr>
          <a:bottom>
            <a:ln cap="flat" cmpd="sng" w="38100">
              <a:solidFill>
                <a:schemeClr val="lt1"/>
              </a:solidFill>
              <a:prstDash val="solid"/>
              <a:round/>
              <a:headEnd len="sm" type="none" w="sm"/>
              <a:tailEnd len="sm" type="none" w="sm"/>
            </a:ln>
          </a:bottom>
        </a:tcBdr>
        <a:fill>
          <a:solidFill>
            <a:schemeClr val="accent1"/>
          </a:solidFill>
        </a:fill>
      </a:tcStyle>
    </a:firstRow>
    <a:neCell>
      <a:tcTxStyle b="off" i="off"/>
      <a:tcStyle>
        <a:tcBdr/>
      </a:tcStyle>
    </a:neCell>
    <a:nwCell>
      <a:tcTxStyle b="off" i="off"/>
      <a:tcStyle>
        <a:tcBdr/>
      </a:tcStyle>
    </a:nwCell>
  </a:tblStyle>
  <a:tblStyle styleId="{BF644172-9056-4DBD-BBF6-9CF9165062DC}" styleName="Table_1">
    <a:wholeTbl>
      <a:tcTxStyle b="off" i="off">
        <a:font>
          <a:latin typeface="游ゴシック"/>
          <a:ea typeface="游ゴシック"/>
          <a:cs typeface="游ゴシック"/>
        </a:font>
        <a:schemeClr val="dk1"/>
      </a:tcTxStyle>
      <a:tcStyle>
        <a:tcBdr>
          <a:left>
            <a:ln cap="flat" cmpd="sng" w="9525">
              <a:solidFill>
                <a:srgbClr val="000000">
                  <a:alpha val="0"/>
                </a:srgbClr>
              </a:solidFill>
              <a:prstDash val="solid"/>
              <a:round/>
              <a:headEnd len="sm" type="none" w="sm"/>
              <a:tailEnd len="sm" type="none" w="sm"/>
            </a:ln>
          </a:left>
          <a:right>
            <a:ln cap="flat" cmpd="sng" w="9525">
              <a:solidFill>
                <a:srgbClr val="000000">
                  <a:alpha val="0"/>
                </a:srgbClr>
              </a:solidFill>
              <a:prstDash val="solid"/>
              <a:round/>
              <a:headEnd len="sm" type="none" w="sm"/>
              <a:tailEnd len="sm" type="none" w="sm"/>
            </a:ln>
          </a:right>
          <a:top>
            <a:ln cap="flat" cmpd="sng" w="9525">
              <a:solidFill>
                <a:srgbClr val="000000">
                  <a:alpha val="0"/>
                </a:srgbClr>
              </a:solidFill>
              <a:prstDash val="solid"/>
              <a:round/>
              <a:headEnd len="sm" type="none" w="sm"/>
              <a:tailEnd len="sm" type="none" w="sm"/>
            </a:ln>
          </a:top>
          <a:bottom>
            <a:ln cap="flat" cmpd="sng" w="9525">
              <a:solidFill>
                <a:srgbClr val="000000">
                  <a:alpha val="0"/>
                </a:srgbClr>
              </a:solidFill>
              <a:prstDash val="solid"/>
              <a:round/>
              <a:headEnd len="sm" type="none" w="sm"/>
              <a:tailEnd len="sm" type="none" w="sm"/>
            </a:ln>
          </a:bottom>
          <a:insideH>
            <a:ln cap="flat" cmpd="sng" w="9525">
              <a:solidFill>
                <a:srgbClr val="000000">
                  <a:alpha val="0"/>
                </a:srgbClr>
              </a:solidFill>
              <a:prstDash val="solid"/>
              <a:round/>
              <a:headEnd len="sm" type="none" w="sm"/>
              <a:tailEnd len="sm" type="none" w="sm"/>
            </a:ln>
          </a:insideH>
          <a:insideV>
            <a:ln cap="flat" cmpd="sng" w="9525">
              <a:solidFill>
                <a:srgbClr val="000000">
                  <a:alpha val="0"/>
                </a:srgbClr>
              </a:solidFill>
              <a:prstDash val="solid"/>
              <a:round/>
              <a:headEnd len="sm" type="none" w="sm"/>
              <a:tailEnd len="sm" type="none" w="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D5ABB26-0587-4C30-8999-92F81FD0307C}" styleName="スタイルなし、表のグリッド線なし">
    <a:wholeTbl>
      <a:tcTxStyle>
        <a:fontRef idx="minor">
          <a:scrgbClr b="0" g="0" r="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201"/>
    <p:restoredTop sz="95914"/>
  </p:normalViewPr>
  <p:slideViewPr>
    <p:cSldViewPr snapToGrid="0">
      <p:cViewPr>
        <p:scale>
          <a:sx d="100" n="178"/>
          <a:sy d="100" n="178"/>
        </p:scale>
        <p:origin x="-2280" y="-88"/>
      </p:cViewPr>
      <p:guideLst>
        <p:guide orient="horz" pos="2766"/>
        <p:guide pos="1429"/>
        <p:guide pos="4241"/>
      </p:guideLst>
    </p:cSldViewPr>
  </p:slideViewPr>
  <p:outlineViewPr>
    <p:cViewPr>
      <p:scale>
        <a:sx d="100" n="33"/>
        <a:sy d="100" n="33"/>
      </p:scale>
      <p:origin x="0" y="0"/>
    </p:cViewPr>
  </p:outlineViewPr>
  <p:notesTextViewPr>
    <p:cViewPr>
      <p:scale>
        <a:sx d="100" n="140"/>
        <a:sy d="100" n="140"/>
      </p:scale>
      <p:origin x="0" y="0"/>
    </p:cViewPr>
  </p:notesTextViewPr>
  <p:gridSpacing cx="72008" cy="72008"/>
</p:viewPr>
</file>

<file path=ppt/_rels/presentation.xml.rels><?xml version="1.0" encoding="UTF-8" standalone="yes"?><Relationships xmlns="http://schemas.openxmlformats.org/package/2006/relationships"><Relationship Id="rId25" Target="fonts/font4.fntdata" Type="http://schemas.openxmlformats.org/officeDocument/2006/relationships/font"/><Relationship Id="rId24" Target="fonts/font3.fntdata" Type="http://schemas.openxmlformats.org/officeDocument/2006/relationships/font"/><Relationship Id="rId21" Target="slides/slide15.xml" Type="http://schemas.openxmlformats.org/officeDocument/2006/relationships/slide"/><Relationship Id="rId19" Target="slides/slide13.xml" Type="http://schemas.openxmlformats.org/officeDocument/2006/relationships/slide"/><Relationship Id="rId20" Target="slides/slide14.xml" Type="http://schemas.openxmlformats.org/officeDocument/2006/relationships/slide"/><Relationship Id="rId18" Target="slides/slide12.xml" Type="http://schemas.openxmlformats.org/officeDocument/2006/relationships/slide"/><Relationship Id="rId17" Target="slides/slide11.xml" Type="http://schemas.openxmlformats.org/officeDocument/2006/relationships/slide"/><Relationship Id="rId16" Target="slides/slide10.xml" Type="http://schemas.openxmlformats.org/officeDocument/2006/relationships/slide"/><Relationship Id="rId15" Target="slides/slide9.xml" Type="http://schemas.openxmlformats.org/officeDocument/2006/relationships/slide"/><Relationship Id="rId14" Target="slides/slide8.xml" Type="http://schemas.openxmlformats.org/officeDocument/2006/relationships/slide"/><Relationship Id="rId13" Target="slides/slide7.xml" Type="http://schemas.openxmlformats.org/officeDocument/2006/relationships/slide"/><Relationship Id="rId12" Target="slides/slide6.xml" Type="http://schemas.openxmlformats.org/officeDocument/2006/relationships/slide"/><Relationship Id="rId11" Target="slides/slide5.xml" Type="http://schemas.openxmlformats.org/officeDocument/2006/relationships/slide"/><Relationship Id="rId10" Target="slides/slide4.xml" Type="http://schemas.openxmlformats.org/officeDocument/2006/relationships/slide"/><Relationship Id="rId9" Target="slides/slide3.xml" Type="http://schemas.openxmlformats.org/officeDocument/2006/relationships/slide"/><Relationship Id="rId8" Target="slides/slide2.xml" Type="http://schemas.openxmlformats.org/officeDocument/2006/relationships/slide"/><Relationship Id="rId7" Target="slides/slide1.xml" Type="http://schemas.openxmlformats.org/officeDocument/2006/relationships/slide"/><Relationship Id="rId6" Target="notesMasters/notesMaster1.xml" Type="http://schemas.openxmlformats.org/officeDocument/2006/relationships/notesMaster"/><Relationship Id="rId5" Target="slideMasters/slideMaster1.xml" Type="http://schemas.openxmlformats.org/officeDocument/2006/relationships/slideMaster"/><Relationship Id="rId4" Target="tableStyles.xml" Type="http://schemas.openxmlformats.org/officeDocument/2006/relationships/tableStyles"/><Relationship Id="rId3" Target="presProps.xml" Type="http://schemas.openxmlformats.org/officeDocument/2006/relationships/presProps"/><Relationship Id="rId23" Target="fonts/font2.fntdata" Type="http://schemas.openxmlformats.org/officeDocument/2006/relationships/font"/><Relationship Id="rId2" Target="viewProps.xml" Type="http://schemas.openxmlformats.org/officeDocument/2006/relationships/viewProps"/><Relationship Id="rId22" Target="fonts/font1.fntdata" Type="http://schemas.openxmlformats.org/officeDocument/2006/relationships/font"/><Relationship Id="rId1" Target="theme/theme1.xml" Type="http://schemas.openxmlformats.org/officeDocument/2006/relationships/theme"/></Relationships>
</file>

<file path=ppt/charts/_rels/chart1.xml.rels><?xml version="1.0" encoding="UTF-8" standalone="yes"?><Relationships xmlns="http://schemas.openxmlformats.org/package/2006/relationships"><Relationship Id="rId1" Target="../embeddings/Microsoft_Excel_______.xlsx" Type="http://schemas.openxmlformats.org/officeDocument/2006/relationships/package"/></Relationships>
</file>

<file path=ppt/charts/_rels/chart2.xml.rels><?xml version="1.0" encoding="UTF-8" standalone="yes"?><Relationships xmlns="http://schemas.openxmlformats.org/package/2006/relationships"><Relationship Id="rId1" Target="../embeddings/Microsoft_Excel_______1.xlsx" Type="http://schemas.openxmlformats.org/officeDocument/2006/relationships/package"/></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c:style val="2"/>
  <c:chart>
    <c:autoTitleDeleted val="1"/>
    <c:plotArea>
      <c:layout/>
      <c:pieChart>
        <c:varyColors val="1"/>
        <c:ser>
          <c:idx val="0"/>
          <c:order val="0"/>
          <c:tx>
            <c:strRef>
              <c:f>Sheet1!$B$1</c:f>
              <c:strCache>
                <c:ptCount val="1"/>
                <c:pt idx="0">
                  <c:v>列2</c:v>
                </c:pt>
              </c:strCache>
            </c:strRef>
          </c:tx>
          <c:spPr>
            <a:ln w="25400">
              <a:solidFill>
                <a:schemeClr val="bg1"/>
              </a:solidFill>
            </a:ln>
          </c:spPr>
          <c:dPt>
            <c:idx val="0"/>
            <c:bubble3D val="0"/>
            <c:spPr>
              <a:solidFill>
                <a:srgbClr val="BDE405"/>
              </a:solidFill>
              <a:ln w="25400">
                <a:solidFill>
                  <a:schemeClr val="bg1"/>
                </a:solidFill>
              </a:ln>
              <a:effectLst/>
            </c:spPr>
            <c:extLst>
              <c:ext xmlns:c16="http://schemas.microsoft.com/office/drawing/2014/chart" uri="{C3380CC4-5D6E-409C-BE32-E72D297353CC}">
                <c16:uniqueId val="{00000002-D4B1-C342-86C8-47E13D95A4F2}"/>
              </c:ext>
            </c:extLst>
          </c:dPt>
          <c:dPt>
            <c:idx val="1"/>
            <c:bubble3D val="0"/>
            <c:spPr>
              <a:solidFill>
                <a:srgbClr val="235079"/>
              </a:solidFill>
              <a:ln w="25400">
                <a:solidFill>
                  <a:schemeClr val="bg1"/>
                </a:solidFill>
              </a:ln>
              <a:effectLst/>
            </c:spPr>
            <c:extLst>
              <c:ext xmlns:c16="http://schemas.microsoft.com/office/drawing/2014/chart" uri="{C3380CC4-5D6E-409C-BE32-E72D297353CC}">
                <c16:uniqueId val="{00000001-D4B1-C342-86C8-47E13D95A4F2}"/>
              </c:ext>
            </c:extLst>
          </c:dPt>
          <c:dPt>
            <c:idx val="2"/>
            <c:bubble3D val="0"/>
            <c:spPr>
              <a:solidFill>
                <a:srgbClr val="235079">
                  <a:alpha val="40000"/>
                </a:srgbClr>
              </a:solidFill>
              <a:ln w="25400">
                <a:solidFill>
                  <a:schemeClr val="bg1"/>
                </a:solidFill>
              </a:ln>
              <a:effectLst/>
            </c:spPr>
            <c:extLst>
              <c:ext xmlns:c16="http://schemas.microsoft.com/office/drawing/2014/chart" uri="{C3380CC4-5D6E-409C-BE32-E72D297353CC}">
                <c16:uniqueId val="{00000005-DF17-4B40-B8FA-48173CC36DC4}"/>
              </c:ext>
            </c:extLst>
          </c:dPt>
          <c:dPt>
            <c:idx val="3"/>
            <c:bubble3D val="0"/>
            <c:spPr>
              <a:solidFill>
                <a:srgbClr val="93A8BC"/>
              </a:solidFill>
              <a:ln w="25400">
                <a:solidFill>
                  <a:schemeClr val="bg1"/>
                </a:solidFill>
              </a:ln>
              <a:effectLst/>
            </c:spPr>
            <c:extLst>
              <c:ext xmlns:c16="http://schemas.microsoft.com/office/drawing/2014/chart" uri="{C3380CC4-5D6E-409C-BE32-E72D297353CC}">
                <c16:uniqueId val="{00000007-DF17-4B40-B8FA-48173CC36DC4}"/>
              </c:ext>
            </c:extLst>
          </c:dPt>
          <c:dPt>
            <c:idx val="4"/>
            <c:bubble3D val="0"/>
            <c:spPr>
              <a:solidFill>
                <a:srgbClr val="899FB5"/>
              </a:solidFill>
              <a:ln w="25400">
                <a:solidFill>
                  <a:schemeClr val="bg1"/>
                </a:solidFill>
              </a:ln>
              <a:effectLst/>
            </c:spPr>
            <c:extLst>
              <c:ext xmlns:c16="http://schemas.microsoft.com/office/drawing/2014/chart" uri="{C3380CC4-5D6E-409C-BE32-E72D297353CC}">
                <c16:uniqueId val="{0000000B-2077-DF40-AE8E-D1A68094CA59}"/>
              </c:ext>
            </c:extLst>
          </c:dPt>
          <c:dPt>
            <c:idx val="5"/>
            <c:bubble3D val="0"/>
            <c:spPr>
              <a:solidFill>
                <a:srgbClr val="6784A2"/>
              </a:solidFill>
              <a:ln w="25400">
                <a:solidFill>
                  <a:schemeClr val="bg1"/>
                </a:solidFill>
              </a:ln>
              <a:effectLst/>
            </c:spPr>
            <c:extLst>
              <c:ext xmlns:c16="http://schemas.microsoft.com/office/drawing/2014/chart" uri="{C3380CC4-5D6E-409C-BE32-E72D297353CC}">
                <c16:uniqueId val="{0000000A-2077-DF40-AE8E-D1A68094CA59}"/>
              </c:ext>
            </c:extLst>
          </c:dPt>
          <c:dPt>
            <c:idx val="6"/>
            <c:bubble3D val="0"/>
            <c:spPr>
              <a:solidFill>
                <a:srgbClr val="466A8D"/>
              </a:solidFill>
              <a:ln w="25400">
                <a:solidFill>
                  <a:schemeClr val="bg1"/>
                </a:solidFill>
              </a:ln>
              <a:effectLst/>
            </c:spPr>
            <c:extLst>
              <c:ext xmlns:c16="http://schemas.microsoft.com/office/drawing/2014/chart" uri="{C3380CC4-5D6E-409C-BE32-E72D297353CC}">
                <c16:uniqueId val="{00000009-2077-DF40-AE8E-D1A68094CA59}"/>
              </c:ext>
            </c:extLst>
          </c:dPt>
          <c:dPt>
            <c:idx val="7"/>
            <c:bubble3D val="0"/>
            <c:spPr>
              <a:solidFill>
                <a:srgbClr val="235079"/>
              </a:solidFill>
              <a:ln w="25400">
                <a:solidFill>
                  <a:schemeClr val="bg1"/>
                </a:solidFill>
              </a:ln>
              <a:effectLst/>
            </c:spPr>
            <c:extLst>
              <c:ext xmlns:c16="http://schemas.microsoft.com/office/drawing/2014/chart" uri="{C3380CC4-5D6E-409C-BE32-E72D297353CC}">
                <c16:uniqueId val="{00000008-2077-DF40-AE8E-D1A68094CA59}"/>
              </c:ext>
            </c:extLst>
          </c:dPt>
          <c:cat>
            <c:numRef>
              <c:f>Sheet1!$A$2:$A$9</c:f>
              <c:numCache>
                <c:formatCode>General</c:formatCode>
                <c:ptCount val="8"/>
              </c:numCache>
            </c:numRef>
          </c:cat>
          <c:val>
            <c:numRef>
              <c:f>Sheet1!$B$2:$B$9</c:f>
              <c:numCache>
                <c:formatCode>General</c:formatCode>
                <c:ptCount val="8"/>
                <c:pt idx="0">
                  <c:v>23</c:v>
                </c:pt>
                <c:pt idx="1">
                  <c:v>77</c:v>
                </c:pt>
              </c:numCache>
            </c:numRef>
          </c:val>
          <c:extLst>
            <c:ext xmlns:c16="http://schemas.microsoft.com/office/drawing/2014/chart" uri="{C3380CC4-5D6E-409C-BE32-E72D297353CC}">
              <c16:uniqueId val="{00000000-D4B1-C342-86C8-47E13D95A4F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numCol="1"/>
    <a:lstStyle/>
    <a:p>
      <a:pPr>
        <a:defRPr/>
      </a:pPr>
      <a:endParaRPr altLang="ja-JP"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c:style val="2"/>
  <c:chart>
    <c:autoTitleDeleted val="1"/>
    <c:plotArea>
      <c:layout/>
      <c:pieChart>
        <c:varyColors val="1"/>
        <c:ser>
          <c:idx val="0"/>
          <c:order val="0"/>
          <c:tx>
            <c:strRef>
              <c:f>Sheet1!$B$1</c:f>
              <c:strCache>
                <c:ptCount val="1"/>
                <c:pt idx="0">
                  <c:v>売上高</c:v>
                </c:pt>
              </c:strCache>
            </c:strRef>
          </c:tx>
          <c:spPr>
            <a:ln w="12700"/>
          </c:spPr>
          <c:dPt>
            <c:idx val="0"/>
            <c:bubble3D val="0"/>
            <c:spPr>
              <a:solidFill>
                <a:srgbClr val="BDE405"/>
              </a:solidFill>
              <a:ln w="12700">
                <a:solidFill>
                  <a:schemeClr val="lt1"/>
                </a:solidFill>
              </a:ln>
              <a:effectLst/>
            </c:spPr>
            <c:extLst>
              <c:ext xmlns:c16="http://schemas.microsoft.com/office/drawing/2014/chart" uri="{C3380CC4-5D6E-409C-BE32-E72D297353CC}">
                <c16:uniqueId val="{00000001-458B-FE4B-8D33-1D7DC51D4B77}"/>
              </c:ext>
            </c:extLst>
          </c:dPt>
          <c:dPt>
            <c:idx val="1"/>
            <c:bubble3D val="0"/>
            <c:spPr>
              <a:solidFill>
                <a:srgbClr val="BDE405"/>
              </a:solidFill>
              <a:ln w="25400">
                <a:solidFill>
                  <a:schemeClr val="lt1"/>
                </a:solidFill>
              </a:ln>
              <a:effectLst/>
            </c:spPr>
            <c:extLst>
              <c:ext xmlns:c16="http://schemas.microsoft.com/office/drawing/2014/chart" uri="{C3380CC4-5D6E-409C-BE32-E72D297353CC}">
                <c16:uniqueId val="{00000002-458B-FE4B-8D33-1D7DC51D4B77}"/>
              </c:ext>
            </c:extLst>
          </c:dPt>
          <c:dPt>
            <c:idx val="2"/>
            <c:bubble3D val="0"/>
            <c:spPr>
              <a:solidFill>
                <a:srgbClr val="235079"/>
              </a:solidFill>
              <a:ln w="25400">
                <a:solidFill>
                  <a:schemeClr val="lt1"/>
                </a:solidFill>
              </a:ln>
              <a:effectLst/>
            </c:spPr>
            <c:extLst>
              <c:ext xmlns:c16="http://schemas.microsoft.com/office/drawing/2014/chart" uri="{C3380CC4-5D6E-409C-BE32-E72D297353CC}">
                <c16:uniqueId val="{00000009-458B-FE4B-8D33-1D7DC51D4B77}"/>
              </c:ext>
            </c:extLst>
          </c:dPt>
          <c:dPt>
            <c:idx val="3"/>
            <c:bubble3D val="0"/>
            <c:spPr>
              <a:solidFill>
                <a:srgbClr val="235079"/>
              </a:solidFill>
              <a:ln w="12700">
                <a:solidFill>
                  <a:schemeClr val="lt1"/>
                </a:solidFill>
              </a:ln>
              <a:effectLst/>
            </c:spPr>
            <c:extLst>
              <c:ext xmlns:c16="http://schemas.microsoft.com/office/drawing/2014/chart" uri="{C3380CC4-5D6E-409C-BE32-E72D297353CC}">
                <c16:uniqueId val="{00000008-458B-FE4B-8D33-1D7DC51D4B77}"/>
              </c:ext>
            </c:extLst>
          </c:dPt>
          <c:dPt>
            <c:idx val="4"/>
            <c:bubble3D val="0"/>
            <c:spPr>
              <a:solidFill>
                <a:srgbClr val="93A8BC"/>
              </a:solidFill>
              <a:ln w="12700">
                <a:solidFill>
                  <a:schemeClr val="lt1"/>
                </a:solidFill>
              </a:ln>
              <a:effectLst/>
            </c:spPr>
            <c:extLst>
              <c:ext xmlns:c16="http://schemas.microsoft.com/office/drawing/2014/chart" uri="{C3380CC4-5D6E-409C-BE32-E72D297353CC}">
                <c16:uniqueId val="{00000007-458B-FE4B-8D33-1D7DC51D4B77}"/>
              </c:ext>
            </c:extLst>
          </c:dPt>
          <c:dPt>
            <c:idx val="5"/>
            <c:bubble3D val="0"/>
            <c:spPr>
              <a:solidFill>
                <a:srgbClr val="899FB5"/>
              </a:solidFill>
              <a:ln w="12700">
                <a:solidFill>
                  <a:schemeClr val="lt1"/>
                </a:solidFill>
              </a:ln>
              <a:effectLst/>
            </c:spPr>
            <c:extLst>
              <c:ext xmlns:c16="http://schemas.microsoft.com/office/drawing/2014/chart" uri="{C3380CC4-5D6E-409C-BE32-E72D297353CC}">
                <c16:uniqueId val="{00000006-458B-FE4B-8D33-1D7DC51D4B77}"/>
              </c:ext>
            </c:extLst>
          </c:dPt>
          <c:dPt>
            <c:idx val="6"/>
            <c:bubble3D val="0"/>
            <c:spPr>
              <a:solidFill>
                <a:srgbClr val="6784A2"/>
              </a:solidFill>
              <a:ln w="12700">
                <a:solidFill>
                  <a:schemeClr val="lt1"/>
                </a:solidFill>
              </a:ln>
              <a:effectLst/>
            </c:spPr>
            <c:extLst>
              <c:ext xmlns:c16="http://schemas.microsoft.com/office/drawing/2014/chart" uri="{C3380CC4-5D6E-409C-BE32-E72D297353CC}">
                <c16:uniqueId val="{00000005-458B-FE4B-8D33-1D7DC51D4B77}"/>
              </c:ext>
            </c:extLst>
          </c:dPt>
          <c:dPt>
            <c:idx val="7"/>
            <c:bubble3D val="0"/>
            <c:spPr>
              <a:solidFill>
                <a:srgbClr val="466A8D"/>
              </a:solidFill>
              <a:ln w="12700">
                <a:solidFill>
                  <a:schemeClr val="bg1"/>
                </a:solidFill>
              </a:ln>
              <a:effectLst/>
            </c:spPr>
            <c:extLst>
              <c:ext xmlns:c16="http://schemas.microsoft.com/office/drawing/2014/chart" uri="{C3380CC4-5D6E-409C-BE32-E72D297353CC}">
                <c16:uniqueId val="{00000004-458B-FE4B-8D33-1D7DC51D4B77}"/>
              </c:ext>
            </c:extLst>
          </c:dPt>
          <c:dPt>
            <c:idx val="8"/>
            <c:bubble3D val="0"/>
            <c:spPr>
              <a:solidFill>
                <a:srgbClr val="235079"/>
              </a:solidFill>
              <a:ln w="12700">
                <a:solidFill>
                  <a:schemeClr val="lt1"/>
                </a:solidFill>
              </a:ln>
              <a:effectLst/>
            </c:spPr>
            <c:extLst>
              <c:ext xmlns:c16="http://schemas.microsoft.com/office/drawing/2014/chart" uri="{C3380CC4-5D6E-409C-BE32-E72D297353CC}">
                <c16:uniqueId val="{00000003-458B-FE4B-8D33-1D7DC51D4B77}"/>
              </c:ext>
            </c:extLst>
          </c:dPt>
          <c:cat>
            <c:strRef>
              <c:f>Sheet1!$A$2:$A$10</c:f>
              <c:strCache>
                <c:ptCount val="4"/>
                <c:pt idx="0">
                  <c:v>第 1 四半期</c:v>
                </c:pt>
                <c:pt idx="1">
                  <c:v>第 2 四半期</c:v>
                </c:pt>
                <c:pt idx="2">
                  <c:v>第 3 四半期</c:v>
                </c:pt>
                <c:pt idx="3">
                  <c:v>第 4 四半期</c:v>
                </c:pt>
              </c:strCache>
            </c:strRef>
          </c:cat>
          <c:val>
            <c:numRef>
              <c:f>Sheet1!$B$2:$B$10</c:f>
              <c:numCache>
                <c:formatCode>General</c:formatCode>
                <c:ptCount val="9"/>
                <c:pt idx="0">
                  <c:v>5.7</c:v>
                </c:pt>
                <c:pt idx="1">
                  <c:v>5.5</c:v>
                </c:pt>
                <c:pt idx="2">
                  <c:v>81</c:v>
                </c:pt>
              </c:numCache>
            </c:numRef>
          </c:val>
          <c:extLst>
            <c:ext xmlns:c16="http://schemas.microsoft.com/office/drawing/2014/chart" uri="{C3380CC4-5D6E-409C-BE32-E72D297353CC}">
              <c16:uniqueId val="{00000000-458B-FE4B-8D33-1D7DC51D4B7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numCol="1"/>
    <a:lstStyle/>
    <a:p>
      <a:pPr>
        <a:defRPr/>
      </a:pPr>
      <a:endParaRPr altLang="ja-JP" lang="ja-JP"/>
    </a:p>
  </c:txPr>
  <c:externalData r:id="rId1">
    <c:autoUpdate val="0"/>
  </c:externalData>
</c:chartSpace>
</file>

<file path=ppt/comments/modernComment_102_0.xml><?xml version="1.0" encoding="utf-8"?>
<p188:cmLst xmlns:a="http://schemas.openxmlformats.org/drawingml/2006/main" xmlns:r="http://schemas.openxmlformats.org/officeDocument/2006/relationships" xmlns:p188="http://schemas.microsoft.com/office/powerpoint/2018/8/main">
  <p188:cm id="{19AB8A78-B052-4741-AEA7-3B9369233C43}" authorId="{F3D659D5-1BDC-D832-D8DD-F7ABD33DFA20}" created="2023-10-11T07:03:37.479">
    <pc:sldMkLst xmlns:pc="http://schemas.microsoft.com/office/powerpoint/2013/main/command">
      <pc:docMk/>
      <pc:sldMk cId="0" sldId="258"/>
    </pc:sldMkLst>
    <p188:txBody>
      <a:bodyPr/>
      <a:lstStyle/>
      <a:p>
        <a:r>
          <a:rPr lang="ja-JP" altLang="en-US"/>
          <a:t>画像URLはこちらです。
https://pixta.jp/photo/91729064</a:t>
        </a:r>
      </a:p>
    </p188:txBody>
  </p188:cm>
</p188:cmLst>
</file>

<file path=ppt/comments/modernComment_106_0.xml><?xml version="1.0" encoding="utf-8"?>
<p188:cmLst xmlns:a="http://schemas.openxmlformats.org/drawingml/2006/main" xmlns:r="http://schemas.openxmlformats.org/officeDocument/2006/relationships" xmlns:p188="http://schemas.microsoft.com/office/powerpoint/2018/8/main">
  <p188:cm id="{BF5DCF36-02AC-BB46-82A5-54903EDEC45A}" authorId="{F3D659D5-1BDC-D832-D8DD-F7ABD33DFA20}" created="2023-10-11T07:13:49.865">
    <pc:sldMkLst xmlns:pc="http://schemas.microsoft.com/office/powerpoint/2013/main/command">
      <pc:docMk/>
      <pc:sldMk cId="0" sldId="262"/>
    </pc:sldMkLst>
    <p188:txBody>
      <a:bodyPr/>
      <a:lstStyle/>
      <a:p>
        <a:r>
          <a:rPr lang="ja-JP" altLang="en-US"/>
          <a:t>画像URLはこちらです。
https://pixta.jp/photo/95889253</a:t>
        </a:r>
      </a:p>
    </p188:txBody>
  </p188:cm>
</p188:cmLst>
</file>

<file path=ppt/comments/modernComment_10A_0.xml><?xml version="1.0" encoding="utf-8"?>
<p188:cmLst xmlns:a="http://schemas.openxmlformats.org/drawingml/2006/main" xmlns:r="http://schemas.openxmlformats.org/officeDocument/2006/relationships" xmlns:p188="http://schemas.microsoft.com/office/powerpoint/2018/8/main">
  <p188:cm id="{102E78A8-5162-264C-B6C7-8D8A762D6FF7}" authorId="{F3D659D5-1BDC-D832-D8DD-F7ABD33DFA20}" created="2023-10-11T07:14:15.412">
    <ac:deMkLst xmlns:ac="http://schemas.microsoft.com/office/drawing/2013/main/command">
      <pc:docMk xmlns:pc="http://schemas.microsoft.com/office/powerpoint/2013/main/command"/>
      <pc:sldMk xmlns:pc="http://schemas.microsoft.com/office/powerpoint/2013/main/command" cId="0" sldId="266"/>
      <ac:picMk id="6" creationId="{93EB12E2-DF59-0E4E-1928-A4065293D73F}"/>
    </ac:deMkLst>
    <p188:txBody>
      <a:bodyPr/>
      <a:lstStyle/>
      <a:p>
        <a:r>
          <a:rPr lang="ja-JP" altLang="en-US"/>
          <a:t>画像URLはこちらです。
https://pixta.jp/photo/90450295</a:t>
        </a:r>
      </a:p>
    </p188:txBody>
  </p188:cm>
</p188:cmLst>
</file>

<file path=ppt/comments/modernComment_10B_0.xml><?xml version="1.0" encoding="utf-8"?>
<p188:cmLst xmlns:a="http://schemas.openxmlformats.org/drawingml/2006/main" xmlns:r="http://schemas.openxmlformats.org/officeDocument/2006/relationships" xmlns:p188="http://schemas.microsoft.com/office/powerpoint/2018/8/main">
  <p188:cm id="{1A6A769B-0589-F446-831A-1C6B8C358B12}" authorId="{F3D659D5-1BDC-D832-D8DD-F7ABD33DFA20}" created="2023-10-11T07:14:36.891">
    <pc:sldMkLst xmlns:pc="http://schemas.microsoft.com/office/powerpoint/2013/main/command">
      <pc:docMk/>
      <pc:sldMk cId="0" sldId="267"/>
    </pc:sldMkLst>
    <p188:txBody>
      <a:bodyPr/>
      <a:lstStyle/>
      <a:p>
        <a:r>
          <a:rPr lang="ja-JP" altLang="en-US"/>
          <a:t>画像URLはこちらです。
https://pixta.jp/photo/99415700</a:t>
        </a:r>
      </a:p>
    </p188:txBody>
  </p188:cm>
</p188:cmLst>
</file>

<file path=ppt/comments/modernComment_10C_0.xml><?xml version="1.0" encoding="utf-8"?>
<p188:cmLst xmlns:a="http://schemas.openxmlformats.org/drawingml/2006/main" xmlns:r="http://schemas.openxmlformats.org/officeDocument/2006/relationships" xmlns:p188="http://schemas.microsoft.com/office/powerpoint/2018/8/main">
  <p188:cm id="{E4C34B03-6F8C-AD4E-8956-25ADD3BC0A50}" authorId="{F3D659D5-1BDC-D832-D8DD-F7ABD33DFA20}" created="2023-10-11T07:15:00.714">
    <pc:sldMkLst xmlns:pc="http://schemas.microsoft.com/office/powerpoint/2013/main/command">
      <pc:docMk/>
      <pc:sldMk cId="0" sldId="268"/>
    </pc:sldMkLst>
    <p188:txBody>
      <a:bodyPr/>
      <a:lstStyle/>
      <a:p>
        <a:r>
          <a:rPr lang="ja-JP" altLang="en-US"/>
          <a:t>画像URLはこちらです。
https://pixta.jp/photo/79088902</a:t>
        </a:r>
      </a:p>
    </p188:txBody>
  </p188:cm>
</p188:cmLst>
</file>

<file path=ppt/comments/modernComment_10D_0.xml><?xml version="1.0" encoding="utf-8"?>
<p188:cmLst xmlns:a="http://schemas.openxmlformats.org/drawingml/2006/main" xmlns:r="http://schemas.openxmlformats.org/officeDocument/2006/relationships" xmlns:p188="http://schemas.microsoft.com/office/powerpoint/2018/8/main">
  <p188:cm id="{209351E3-6676-0D49-8630-139F88D3F5D3}" authorId="{F3D659D5-1BDC-D832-D8DD-F7ABD33DFA20}" created="2023-10-11T07:15:30.016">
    <ac:deMkLst xmlns:ac="http://schemas.microsoft.com/office/drawing/2013/main/command">
      <pc:docMk xmlns:pc="http://schemas.microsoft.com/office/powerpoint/2013/main/command"/>
      <pc:sldMk xmlns:pc="http://schemas.microsoft.com/office/powerpoint/2013/main/command" cId="0" sldId="269"/>
      <ac:picMk id="10" creationId="{6E6022E5-91A7-E740-722D-060B1E47E99C}"/>
    </ac:deMkLst>
    <p188:txBody>
      <a:bodyPr/>
      <a:lstStyle/>
      <a:p>
        <a:r>
          <a:rPr lang="ja-JP" altLang="en-US"/>
          <a:t>画像URLはこちらです。
https://pixta.jp/photo/62204259</a:t>
        </a:r>
      </a:p>
    </p188:txBody>
  </p188:cm>
  <p188:cm id="{4436CBE7-4D53-0242-9EC7-7846B8036DA5}" authorId="{F3D659D5-1BDC-D832-D8DD-F7ABD33DFA20}" created="2023-10-11T07:15:46.101">
    <ac:deMkLst xmlns:ac="http://schemas.microsoft.com/office/drawing/2013/main/command">
      <pc:docMk xmlns:pc="http://schemas.microsoft.com/office/powerpoint/2013/main/command"/>
      <pc:sldMk xmlns:pc="http://schemas.microsoft.com/office/powerpoint/2013/main/command" cId="0" sldId="269"/>
      <ac:picMk id="12" creationId="{CE7B5E1A-E84B-96A8-AC6E-B542532702EC}"/>
    </ac:deMkLst>
    <p188:txBody>
      <a:bodyPr/>
      <a:lstStyle/>
      <a:p>
        <a:r>
          <a:rPr lang="ja-JP" altLang="en-US"/>
          <a:t>画像URLはこちらです。
https://pixta.jp/photo/73781453</a:t>
        </a:r>
      </a:p>
    </p188:txBody>
  </p188:cm>
  <p188:cm id="{08E79F4B-65F6-7545-8D78-CFD03DED08F5}" authorId="{F3D659D5-1BDC-D832-D8DD-F7ABD33DFA20}" created="2023-10-11T07:16:05.044">
    <ac:deMkLst xmlns:ac="http://schemas.microsoft.com/office/drawing/2013/main/command">
      <pc:docMk xmlns:pc="http://schemas.microsoft.com/office/powerpoint/2013/main/command"/>
      <pc:sldMk xmlns:pc="http://schemas.microsoft.com/office/powerpoint/2013/main/command" cId="0" sldId="269"/>
      <ac:picMk id="16" creationId="{68839194-AF60-F2C7-B54E-B8207542D663}"/>
    </ac:deMkLst>
    <p188:txBody>
      <a:bodyPr/>
      <a:lstStyle/>
      <a:p>
        <a:r>
          <a:rPr lang="ja-JP" altLang="en-US"/>
          <a:t>画像URLはこちらです。
https://pixta.jp/photo/81898478</a:t>
        </a:r>
      </a:p>
    </p188:txBody>
  </p188:cm>
</p188:cmLst>
</file>

<file path=ppt/comments/modernComment_10F_0.xml><?xml version="1.0" encoding="utf-8"?>
<p188:cmLst xmlns:a="http://schemas.openxmlformats.org/drawingml/2006/main" xmlns:r="http://schemas.openxmlformats.org/officeDocument/2006/relationships" xmlns:p188="http://schemas.microsoft.com/office/powerpoint/2018/8/main">
  <p188:cm id="{AE3C0372-914C-184A-83EA-C67B0A002126}" authorId="{F3D659D5-1BDC-D832-D8DD-F7ABD33DFA20}" created="2023-10-11T07:16:32.794">
    <pc:sldMkLst xmlns:pc="http://schemas.microsoft.com/office/powerpoint/2013/main/command">
      <pc:docMk/>
      <pc:sldMk cId="0" sldId="271"/>
    </pc:sldMkLst>
    <p188:txBody>
      <a:bodyPr/>
      <a:lstStyle/>
      <a:p>
        <a:r>
          <a:rPr lang="ja-JP" altLang="en-US"/>
          <a:t>画像URLはこちらです。
https://pixta.jp/photo/89518868</a:t>
        </a:r>
      </a:p>
    </p188:txBody>
  </p188:cm>
</p188:cmLst>
</file>

<file path=ppt/comments/modernComment_110_F8999478.xml><?xml version="1.0" encoding="utf-8"?>
<p188:cmLst xmlns:a="http://schemas.openxmlformats.org/drawingml/2006/main" xmlns:r="http://schemas.openxmlformats.org/officeDocument/2006/relationships" xmlns:p188="http://schemas.microsoft.com/office/powerpoint/2018/8/main">
  <p188:cm id="{D1FDEF25-6DA4-C042-96D5-6B9EE0AEF1C8}" authorId="{F3D659D5-1BDC-D832-D8DD-F7ABD33DFA20}" created="2023-10-11T07:02:11.727">
    <pc:sldMkLst xmlns:pc="http://schemas.microsoft.com/office/powerpoint/2013/main/command">
      <pc:docMk/>
      <pc:sldMk cId="4170814584" sldId="272"/>
    </pc:sldMkLst>
    <p188:txBody>
      <a:bodyPr/>
      <a:lstStyle/>
      <a:p>
        <a:r>
          <a:rPr lang="ja-JP" altLang="en-US"/>
          <a:t>画像URLはこちらです。
https://pixta.jp/photo/62429730</a:t>
        </a:r>
      </a:p>
    </p188:txBody>
  </p188:cm>
</p188:cmLst>
</file>

<file path=ppt/notesMasters/_rels/notesMaster1.xml.rels><?xml version="1.0" encoding="UTF-8" standalone="yes"?><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ChangeAspect="1" noGrp="1" noRot="1"/>
          </p:cNvSpPr>
          <p:nvPr>
            <p:ph idx="2" type="sldImg"/>
          </p:nvPr>
        </p:nvSpPr>
        <p:spPr>
          <a:xfrm>
            <a:off x="381300" y="685800"/>
            <a:ext cx="6096075"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id="4" name="Google Shape;4;n"/>
          <p:cNvSpPr txBox="1">
            <a:spLocks noGrp="1"/>
          </p:cNvSpPr>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a:endParaRPr/>
          </a:p>
        </p:txBody>
      </p:sp>
    </p:spTree>
  </p:cSld>
  <p:clrMap accent1="accent1" accent2="accent2" accent3="accent3" accent4="accent4" accent5="accent5" accent6="accent6" bg1="lt1" bg2="dk2" folHlink="folHlink" hlink="hlink" tx1="dk1" tx2="lt2"/>
  <p:notes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arget="../slides/slide1.xml" Type="http://schemas.openxmlformats.org/officeDocument/2006/relationships/slide"/><Relationship Id="rId1" Target="../notesMasters/notesMaster1.xml" Type="http://schemas.openxmlformats.org/officeDocument/2006/relationships/notesMaster"/></Relationships>
</file>

<file path=ppt/notesSlides/_rels/notesSlide10.xml.rels><?xml version="1.0" encoding="UTF-8" standalone="yes"?><Relationships xmlns="http://schemas.openxmlformats.org/package/2006/relationships"><Relationship Id="rId2" Target="../slides/slide10.xml" Type="http://schemas.openxmlformats.org/officeDocument/2006/relationships/slide"/><Relationship Id="rId1" Target="../notesMasters/notesMaster1.xml" Type="http://schemas.openxmlformats.org/officeDocument/2006/relationships/notesMaster"/></Relationships>
</file>

<file path=ppt/notesSlides/_rels/notesSlide11.xml.rels><?xml version="1.0" encoding="UTF-8" standalone="yes"?><Relationships xmlns="http://schemas.openxmlformats.org/package/2006/relationships"><Relationship Id="rId2" Target="../slides/slide11.xml" Type="http://schemas.openxmlformats.org/officeDocument/2006/relationships/slide"/><Relationship Id="rId1" Target="../notesMasters/notesMaster1.xml" Type="http://schemas.openxmlformats.org/officeDocument/2006/relationships/notesMaster"/></Relationships>
</file>

<file path=ppt/notesSlides/_rels/notesSlide12.xml.rels><?xml version="1.0" encoding="UTF-8" standalone="yes"?><Relationships xmlns="http://schemas.openxmlformats.org/package/2006/relationships"><Relationship Id="rId2" Target="../slides/slide12.xml" Type="http://schemas.openxmlformats.org/officeDocument/2006/relationships/slide"/><Relationship Id="rId1" Target="../notesMasters/notesMaster1.xml" Type="http://schemas.openxmlformats.org/officeDocument/2006/relationships/notesMaster"/></Relationships>
</file>

<file path=ppt/notesSlides/_rels/notesSlide13.xml.rels><?xml version="1.0" encoding="UTF-8" standalone="yes"?><Relationships xmlns="http://schemas.openxmlformats.org/package/2006/relationships"><Relationship Id="rId2" Target="../slides/slide13.xml" Type="http://schemas.openxmlformats.org/officeDocument/2006/relationships/slide"/><Relationship Id="rId1" Target="../notesMasters/notesMaster1.xml" Type="http://schemas.openxmlformats.org/officeDocument/2006/relationships/notesMaster"/></Relationships>
</file>

<file path=ppt/notesSlides/_rels/notesSlide14.xml.rels><?xml version="1.0" encoding="UTF-8" standalone="yes"?><Relationships xmlns="http://schemas.openxmlformats.org/package/2006/relationships"><Relationship Id="rId2" Target="../slides/slide14.xml" Type="http://schemas.openxmlformats.org/officeDocument/2006/relationships/slide"/><Relationship Id="rId1" Target="../notesMasters/notesMaster1.xml" Type="http://schemas.openxmlformats.org/officeDocument/2006/relationships/notesMaster"/></Relationships>
</file>

<file path=ppt/notesSlides/_rels/notesSlide15.xml.rels><?xml version="1.0" encoding="UTF-8" standalone="yes"?><Relationships xmlns="http://schemas.openxmlformats.org/package/2006/relationships"><Relationship Id="rId2" Target="../slides/slide15.xml" Type="http://schemas.openxmlformats.org/officeDocument/2006/relationships/slide"/><Relationship Id="rId1" Target="../notesMasters/notesMaster1.xml" Type="http://schemas.openxmlformats.org/officeDocument/2006/relationships/notesMaster"/></Relationships>
</file>

<file path=ppt/notesSlides/_rels/notesSlide2.xml.rels><?xml version="1.0" encoding="UTF-8" standalone="yes"?><Relationships xmlns="http://schemas.openxmlformats.org/package/2006/relationships"><Relationship Id="rId2" Target="../slides/slide2.xml" Type="http://schemas.openxmlformats.org/officeDocument/2006/relationships/slide"/><Relationship Id="rId1" Target="../notesMasters/notesMaster1.xml" Type="http://schemas.openxmlformats.org/officeDocument/2006/relationships/notesMaster"/></Relationships>
</file>

<file path=ppt/notesSlides/_rels/notesSlide3.xml.rels><?xml version="1.0" encoding="UTF-8" standalone="yes"?><Relationships xmlns="http://schemas.openxmlformats.org/package/2006/relationships"><Relationship Id="rId2" Target="../slides/slide3.xml" Type="http://schemas.openxmlformats.org/officeDocument/2006/relationships/slide"/><Relationship Id="rId1" Target="../notesMasters/notesMaster1.xml" Type="http://schemas.openxmlformats.org/officeDocument/2006/relationships/notesMaster"/></Relationships>
</file>

<file path=ppt/notesSlides/_rels/notesSlide4.xml.rels><?xml version="1.0" encoding="UTF-8" standalone="yes"?><Relationships xmlns="http://schemas.openxmlformats.org/package/2006/relationships"><Relationship Id="rId2" Target="../slides/slide4.xml" Type="http://schemas.openxmlformats.org/officeDocument/2006/relationships/slide"/><Relationship Id="rId1" Target="../notesMasters/notesMaster1.xml" Type="http://schemas.openxmlformats.org/officeDocument/2006/relationships/notesMaster"/></Relationships>
</file>

<file path=ppt/notesSlides/_rels/notesSlide5.xml.rels><?xml version="1.0" encoding="UTF-8" standalone="yes"?><Relationships xmlns="http://schemas.openxmlformats.org/package/2006/relationships"><Relationship Id="rId2" Target="../slides/slide5.xml" Type="http://schemas.openxmlformats.org/officeDocument/2006/relationships/slide"/><Relationship Id="rId1" Target="../notesMasters/notesMaster1.xml" Type="http://schemas.openxmlformats.org/officeDocument/2006/relationships/notesMaster"/></Relationships>
</file>

<file path=ppt/notesSlides/_rels/notesSlide6.xml.rels><?xml version="1.0" encoding="UTF-8" standalone="yes"?><Relationships xmlns="http://schemas.openxmlformats.org/package/2006/relationships"><Relationship Id="rId2" Target="../slides/slide6.xml" Type="http://schemas.openxmlformats.org/officeDocument/2006/relationships/slide"/><Relationship Id="rId1" Target="../notesMasters/notesMaster1.xml" Type="http://schemas.openxmlformats.org/officeDocument/2006/relationships/notesMaster"/></Relationships>
</file>

<file path=ppt/notesSlides/_rels/notesSlide7.xml.rels><?xml version="1.0" encoding="UTF-8" standalone="yes"?><Relationships xmlns="http://schemas.openxmlformats.org/package/2006/relationships"><Relationship Id="rId2" Target="../slides/slide7.xml" Type="http://schemas.openxmlformats.org/officeDocument/2006/relationships/slide"/><Relationship Id="rId1" Target="../notesMasters/notesMaster1.xml" Type="http://schemas.openxmlformats.org/officeDocument/2006/relationships/notesMaster"/></Relationships>
</file>

<file path=ppt/notesSlides/_rels/notesSlide8.xml.rels><?xml version="1.0" encoding="UTF-8" standalone="yes"?><Relationships xmlns="http://schemas.openxmlformats.org/package/2006/relationships"><Relationship Id="rId2" Target="../slides/slide8.xml" Type="http://schemas.openxmlformats.org/officeDocument/2006/relationships/slide"/><Relationship Id="rId1" Target="../notesMasters/notesMaster1.xml" Type="http://schemas.openxmlformats.org/officeDocument/2006/relationships/notesMaster"/></Relationships>
</file>

<file path=ppt/notesSlides/_rels/notesSlide9.xml.rels><?xml version="1.0" encoding="UTF-8" standalone="yes"?><Relationships xmlns="http://schemas.openxmlformats.org/package/2006/relationships"><Relationship Id="rId2" Target="../slides/slide9.xml" Type="http://schemas.openxmlformats.org/officeDocument/2006/relationships/slide"/><Relationship Id="rId1"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9"/>
        <p:cNvGrpSpPr/>
        <p:nvPr/>
      </p:nvGrpSpPr>
      <p:grpSpPr>
        <a:xfrm>
          <a:off x="0" y="0"/>
          <a:ext cx="0" cy="0"/>
          <a:chOff x="0" y="0"/>
          <a:chExt cx="0" cy="0"/>
        </a:xfrm>
      </p:grpSpPr>
      <p:sp>
        <p:nvSpPr>
          <p:cNvPr id="120" name="Google Shape;120;g28d8693bab7_2_69:notes"/>
          <p:cNvSpPr>
            <a:spLocks noChangeAspect="1" noGrp="1" noRot="1"/>
          </p:cNvSpPr>
          <p:nvPr>
            <p:ph idx="2" type="sldImg"/>
          </p:nvPr>
        </p:nvSpPr>
        <p:spPr>
          <a:xfrm>
            <a:off x="685800" y="1143000"/>
            <a:ext cx="5486400" cy="30861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
        <p:nvSpPr>
          <p:cNvPr id="121" name="Google Shape;121;g28d8693bab7_2_69:notes"/>
          <p:cNvSpPr txBox="1">
            <a:spLocks noGrp="1"/>
          </p:cNvSpPr>
          <p:nvPr>
            <p:ph idx="1" type="body"/>
          </p:nvPr>
        </p:nvSpPr>
        <p:spPr>
          <a:xfrm>
            <a:off x="685800" y="4400550"/>
            <a:ext cx="5486400" cy="3600450"/>
          </a:xfrm>
          <a:prstGeom prst="rect">
            <a:avLst/>
          </a:prstGeom>
          <a:noFill/>
          <a:ln>
            <a:noFill/>
          </a:ln>
        </p:spPr>
        <p:txBody>
          <a:bodyPr anchor="t" anchorCtr="0" bIns="45700" lIns="91425" numCol="1" rIns="91425" spcFirstLastPara="1" tIns="45700" wrap="square">
            <a:noAutofit/>
          </a:bodyPr>
          <a:lstStyle/>
          <a:p>
            <a:pPr algn="l" indent="0" lvl="0" marL="0" rtl="0">
              <a:lnSpc>
                <a:spcPct val="100000"/>
              </a:lnSpc>
              <a:spcBef>
                <a:spcPts val="0"/>
              </a:spcBef>
              <a:spcAft>
                <a:spcPts val="0"/>
              </a:spcAft>
              <a:buSzPts val="1400"/>
              <a:buNone/>
            </a:pPr>
            <a:r>
              <a:rPr altLang="ja" lang="ja"/>
              <a:t>画像とテキスト</a:t>
            </a:r>
            <a:endParaRPr/>
          </a:p>
        </p:txBody>
      </p:sp>
      <p:sp>
        <p:nvSpPr>
          <p:cNvPr id="122" name="Google Shape;122;g28d8693bab7_2_69:notes"/>
          <p:cNvSpPr txBox="1">
            <a:spLocks noGrp="1"/>
          </p:cNvSpPr>
          <p:nvPr>
            <p:ph idx="12" type="sldNum"/>
          </p:nvPr>
        </p:nvSpPr>
        <p:spPr>
          <a:xfrm>
            <a:off x="3884613" y="8685213"/>
            <a:ext cx="2971800" cy="458787"/>
          </a:xfrm>
          <a:prstGeom prst="rect">
            <a:avLst/>
          </a:prstGeom>
          <a:noFill/>
          <a:ln>
            <a:noFill/>
          </a:ln>
        </p:spPr>
        <p:txBody>
          <a:bodyPr anchor="b" anchorCtr="0" bIns="45700" lIns="91425" numCol="1" rIns="91425" spcFirstLastPara="1" tIns="45700" wrap="square">
            <a:noAutofit/>
          </a:bodyPr>
          <a:lstStyle/>
          <a:p>
            <a:pPr algn="r" indent="0" lvl="0" marL="0" rtl="0">
              <a:lnSpc>
                <a:spcPct val="100000"/>
              </a:lnSpc>
              <a:spcBef>
                <a:spcPts val="0"/>
              </a:spcBef>
              <a:spcAft>
                <a:spcPts val="0"/>
              </a:spcAft>
              <a:buSzPts val="1400"/>
              <a:buNone/>
            </a:pPr>
            <a:fld id="{00000000-1234-1234-1234-123412341234}" type="slidenum">
              <a:rPr altLang="ja" lang="en-US"/>
              <a:t>2</a:t>
            </a:fld>
            <a:endParaRPr/>
          </a:p>
        </p:txBody>
      </p:sp>
    </p:spTree>
    <p:extLst>
      <p:ext uri="{BB962C8B-B14F-4D97-AF65-F5344CB8AC3E}">
        <p14:creationId xmlns:p14="http://schemas.microsoft.com/office/powerpoint/2010/main" val="406443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49"/>
        <p:cNvGrpSpPr/>
        <p:nvPr/>
      </p:nvGrpSpPr>
      <p:grpSpPr>
        <a:xfrm>
          <a:off x="0" y="0"/>
          <a:ext cx="0" cy="0"/>
          <a:chOff x="0" y="0"/>
          <a:chExt cx="0" cy="0"/>
        </a:xfrm>
      </p:grpSpPr>
      <p:sp>
        <p:nvSpPr>
          <p:cNvPr id="350" name="Google Shape;350;g28d8693bab7_2_290:notes"/>
          <p:cNvSpPr>
            <a:spLocks noChangeAspect="1" noGrp="1" noRot="1"/>
          </p:cNvSpPr>
          <p:nvPr>
            <p:ph idx="2" type="sldImg"/>
          </p:nvPr>
        </p:nvSpPr>
        <p:spPr>
          <a:xfrm>
            <a:off x="685800" y="1143000"/>
            <a:ext cx="5486400" cy="30861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
        <p:nvSpPr>
          <p:cNvPr id="351" name="Google Shape;351;g28d8693bab7_2_290:notes"/>
          <p:cNvSpPr txBox="1">
            <a:spLocks noGrp="1"/>
          </p:cNvSpPr>
          <p:nvPr>
            <p:ph idx="1" type="body"/>
          </p:nvPr>
        </p:nvSpPr>
        <p:spPr>
          <a:xfrm>
            <a:off x="685800" y="4400550"/>
            <a:ext cx="5486400" cy="3600450"/>
          </a:xfrm>
          <a:prstGeom prst="rect">
            <a:avLst/>
          </a:prstGeom>
          <a:noFill/>
          <a:ln>
            <a:noFill/>
          </a:ln>
        </p:spPr>
        <p:txBody>
          <a:bodyPr anchor="t" anchorCtr="0" bIns="45700" lIns="91425" numCol="1" rIns="91425" spcFirstLastPara="1" tIns="45700" wrap="square">
            <a:noAutofit/>
          </a:bodyPr>
          <a:lstStyle/>
          <a:p>
            <a:pPr algn="l" indent="0" lvl="0" marL="0" rtl="0">
              <a:lnSpc>
                <a:spcPct val="100000"/>
              </a:lnSpc>
              <a:spcBef>
                <a:spcPts val="0"/>
              </a:spcBef>
              <a:spcAft>
                <a:spcPts val="0"/>
              </a:spcAft>
              <a:buSzPts val="1400"/>
              <a:buNone/>
            </a:pPr>
            <a:r>
              <a:rPr altLang="ja" lang="ja"/>
              <a:t>画像とテキスト</a:t>
            </a:r>
            <a:endParaRPr/>
          </a:p>
        </p:txBody>
      </p:sp>
      <p:sp>
        <p:nvSpPr>
          <p:cNvPr id="352" name="Google Shape;352;g28d8693bab7_2_290:notes"/>
          <p:cNvSpPr txBox="1">
            <a:spLocks noGrp="1"/>
          </p:cNvSpPr>
          <p:nvPr>
            <p:ph idx="12" type="sldNum"/>
          </p:nvPr>
        </p:nvSpPr>
        <p:spPr>
          <a:xfrm>
            <a:off x="3884613" y="8685213"/>
            <a:ext cx="2971800" cy="458787"/>
          </a:xfrm>
          <a:prstGeom prst="rect">
            <a:avLst/>
          </a:prstGeom>
          <a:noFill/>
          <a:ln>
            <a:noFill/>
          </a:ln>
        </p:spPr>
        <p:txBody>
          <a:bodyPr anchor="b" anchorCtr="0" bIns="45700" lIns="91425" numCol="1" rIns="91425" spcFirstLastPara="1" tIns="45700" wrap="square">
            <a:noAutofit/>
          </a:bodyPr>
          <a:lstStyle/>
          <a:p>
            <a:pPr algn="r" indent="0" lvl="0" marL="0" rtl="0">
              <a:lnSpc>
                <a:spcPct val="100000"/>
              </a:lnSpc>
              <a:spcBef>
                <a:spcPts val="0"/>
              </a:spcBef>
              <a:spcAft>
                <a:spcPts val="0"/>
              </a:spcAft>
              <a:buSzPts val="1400"/>
              <a:buNone/>
            </a:pPr>
            <a:fld id="{00000000-1234-1234-1234-123412341234}" type="slidenum">
              <a:rPr altLang="ja"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61"/>
        <p:cNvGrpSpPr/>
        <p:nvPr/>
      </p:nvGrpSpPr>
      <p:grpSpPr>
        <a:xfrm>
          <a:off x="0" y="0"/>
          <a:ext cx="0" cy="0"/>
          <a:chOff x="0" y="0"/>
          <a:chExt cx="0" cy="0"/>
        </a:xfrm>
      </p:grpSpPr>
      <p:sp>
        <p:nvSpPr>
          <p:cNvPr id="362" name="Google Shape;362;g28d8693bab7_2_301:notes"/>
          <p:cNvSpPr>
            <a:spLocks noChangeAspect="1" noGrp="1" noRot="1"/>
          </p:cNvSpPr>
          <p:nvPr>
            <p:ph idx="2" type="sldImg"/>
          </p:nvPr>
        </p:nvSpPr>
        <p:spPr>
          <a:xfrm>
            <a:off x="685800" y="1143000"/>
            <a:ext cx="5486400" cy="30861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
        <p:nvSpPr>
          <p:cNvPr id="363" name="Google Shape;363;g28d8693bab7_2_301:notes"/>
          <p:cNvSpPr txBox="1">
            <a:spLocks noGrp="1"/>
          </p:cNvSpPr>
          <p:nvPr>
            <p:ph idx="1" type="body"/>
          </p:nvPr>
        </p:nvSpPr>
        <p:spPr>
          <a:xfrm>
            <a:off x="685800" y="4400550"/>
            <a:ext cx="5486400" cy="3600450"/>
          </a:xfrm>
          <a:prstGeom prst="rect">
            <a:avLst/>
          </a:prstGeom>
          <a:noFill/>
          <a:ln>
            <a:noFill/>
          </a:ln>
        </p:spPr>
        <p:txBody>
          <a:bodyPr anchor="t" anchorCtr="0" bIns="45700" lIns="91425" numCol="1" rIns="91425" spcFirstLastPara="1" tIns="45700" wrap="square">
            <a:noAutofit/>
          </a:bodyPr>
          <a:lstStyle/>
          <a:p>
            <a:pPr algn="l" indent="0" lvl="0" marL="0" rtl="0">
              <a:lnSpc>
                <a:spcPct val="100000"/>
              </a:lnSpc>
              <a:spcBef>
                <a:spcPts val="0"/>
              </a:spcBef>
              <a:spcAft>
                <a:spcPts val="0"/>
              </a:spcAft>
              <a:buSzPts val="1400"/>
              <a:buNone/>
            </a:pPr>
            <a:r>
              <a:rPr altLang="ja" dirty="0" lang="ja"/>
              <a:t>画像とテキスト</a:t>
            </a:r>
            <a:endParaRPr dirty="0"/>
          </a:p>
        </p:txBody>
      </p:sp>
      <p:sp>
        <p:nvSpPr>
          <p:cNvPr id="364" name="Google Shape;364;g28d8693bab7_2_301:notes"/>
          <p:cNvSpPr txBox="1">
            <a:spLocks noGrp="1"/>
          </p:cNvSpPr>
          <p:nvPr>
            <p:ph idx="12" type="sldNum"/>
          </p:nvPr>
        </p:nvSpPr>
        <p:spPr>
          <a:xfrm>
            <a:off x="3884613" y="8685213"/>
            <a:ext cx="2971800" cy="458787"/>
          </a:xfrm>
          <a:prstGeom prst="rect">
            <a:avLst/>
          </a:prstGeom>
          <a:noFill/>
          <a:ln>
            <a:noFill/>
          </a:ln>
        </p:spPr>
        <p:txBody>
          <a:bodyPr anchor="b" anchorCtr="0" bIns="45700" lIns="91425" numCol="1" rIns="91425" spcFirstLastPara="1" tIns="45700" wrap="square">
            <a:noAutofit/>
          </a:bodyPr>
          <a:lstStyle/>
          <a:p>
            <a:pPr algn="r" indent="0" lvl="0" marL="0" rtl="0">
              <a:lnSpc>
                <a:spcPct val="100000"/>
              </a:lnSpc>
              <a:spcBef>
                <a:spcPts val="0"/>
              </a:spcBef>
              <a:spcAft>
                <a:spcPts val="0"/>
              </a:spcAft>
              <a:buSzPts val="1400"/>
              <a:buNone/>
            </a:pPr>
            <a:fld id="{00000000-1234-1234-1234-123412341234}" type="slidenum">
              <a:rPr altLang="ja"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77"/>
        <p:cNvGrpSpPr/>
        <p:nvPr/>
      </p:nvGrpSpPr>
      <p:grpSpPr>
        <a:xfrm>
          <a:off x="0" y="0"/>
          <a:ext cx="0" cy="0"/>
          <a:chOff x="0" y="0"/>
          <a:chExt cx="0" cy="0"/>
        </a:xfrm>
      </p:grpSpPr>
      <p:sp>
        <p:nvSpPr>
          <p:cNvPr id="378" name="Google Shape;378;g28d8693bab7_2_316:notes"/>
          <p:cNvSpPr>
            <a:spLocks noChangeAspect="1" noGrp="1" noRot="1"/>
          </p:cNvSpPr>
          <p:nvPr>
            <p:ph idx="2" type="sldImg"/>
          </p:nvPr>
        </p:nvSpPr>
        <p:spPr>
          <a:xfrm>
            <a:off x="685800" y="1143000"/>
            <a:ext cx="5486400" cy="30861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
        <p:nvSpPr>
          <p:cNvPr id="379" name="Google Shape;379;g28d8693bab7_2_316:notes"/>
          <p:cNvSpPr txBox="1">
            <a:spLocks noGrp="1"/>
          </p:cNvSpPr>
          <p:nvPr>
            <p:ph idx="1" type="body"/>
          </p:nvPr>
        </p:nvSpPr>
        <p:spPr>
          <a:xfrm>
            <a:off x="685800" y="4400550"/>
            <a:ext cx="5486400" cy="3600450"/>
          </a:xfrm>
          <a:prstGeom prst="rect">
            <a:avLst/>
          </a:prstGeom>
          <a:noFill/>
          <a:ln>
            <a:noFill/>
          </a:ln>
        </p:spPr>
        <p:txBody>
          <a:bodyPr anchor="t" anchorCtr="0" bIns="45700" lIns="91425" numCol="1" rIns="91425" spcFirstLastPara="1" tIns="45700" wrap="square">
            <a:noAutofit/>
          </a:bodyPr>
          <a:lstStyle/>
          <a:p>
            <a:pPr algn="l" indent="0" lvl="0" marL="0" rtl="0">
              <a:lnSpc>
                <a:spcPct val="100000"/>
              </a:lnSpc>
              <a:spcBef>
                <a:spcPts val="0"/>
              </a:spcBef>
              <a:spcAft>
                <a:spcPts val="0"/>
              </a:spcAft>
              <a:buSzPts val="1400"/>
              <a:buNone/>
            </a:pPr>
            <a:r>
              <a:rPr altLang="ja" lang="ja"/>
              <a:t>画像とテキスト</a:t>
            </a:r>
            <a:endParaRPr/>
          </a:p>
        </p:txBody>
      </p:sp>
      <p:sp>
        <p:nvSpPr>
          <p:cNvPr id="380" name="Google Shape;380;g28d8693bab7_2_316:notes"/>
          <p:cNvSpPr txBox="1">
            <a:spLocks noGrp="1"/>
          </p:cNvSpPr>
          <p:nvPr>
            <p:ph idx="12" type="sldNum"/>
          </p:nvPr>
        </p:nvSpPr>
        <p:spPr>
          <a:xfrm>
            <a:off x="3884613" y="8685213"/>
            <a:ext cx="2971800" cy="458787"/>
          </a:xfrm>
          <a:prstGeom prst="rect">
            <a:avLst/>
          </a:prstGeom>
          <a:noFill/>
          <a:ln>
            <a:noFill/>
          </a:ln>
        </p:spPr>
        <p:txBody>
          <a:bodyPr anchor="b" anchorCtr="0" bIns="45700" lIns="91425" numCol="1" rIns="91425" spcFirstLastPara="1" tIns="45700" wrap="square">
            <a:noAutofit/>
          </a:bodyPr>
          <a:lstStyle/>
          <a:p>
            <a:pPr algn="r" indent="0" lvl="0" marL="0" rtl="0">
              <a:lnSpc>
                <a:spcPct val="100000"/>
              </a:lnSpc>
              <a:spcBef>
                <a:spcPts val="0"/>
              </a:spcBef>
              <a:spcAft>
                <a:spcPts val="0"/>
              </a:spcAft>
              <a:buSzPts val="1400"/>
              <a:buNone/>
            </a:pPr>
            <a:fld id="{00000000-1234-1234-1234-123412341234}" type="slidenum">
              <a:rPr altLang="ja"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09"/>
        <p:cNvGrpSpPr/>
        <p:nvPr/>
      </p:nvGrpSpPr>
      <p:grpSpPr>
        <a:xfrm>
          <a:off x="0" y="0"/>
          <a:ext cx="0" cy="0"/>
          <a:chOff x="0" y="0"/>
          <a:chExt cx="0" cy="0"/>
        </a:xfrm>
      </p:grpSpPr>
      <p:sp>
        <p:nvSpPr>
          <p:cNvPr id="410" name="Google Shape;410;g28d8693bab7_2_347:notes"/>
          <p:cNvSpPr txBox="1">
            <a:spLocks noGrp="1"/>
          </p:cNvSpPr>
          <p:nvPr>
            <p:ph idx="1" type="body"/>
          </p:nvPr>
        </p:nvSpPr>
        <p:spPr>
          <a:xfrm>
            <a:off x="685800" y="4400550"/>
            <a:ext cx="5486400" cy="3600450"/>
          </a:xfrm>
          <a:prstGeom prst="rect">
            <a:avLst/>
          </a:prstGeom>
          <a:noFill/>
          <a:ln>
            <a:noFill/>
          </a:ln>
        </p:spPr>
        <p:txBody>
          <a:bodyPr anchor="t" anchorCtr="0" bIns="45700" lIns="91425" numCol="1" rIns="91425" spcFirstLastPara="1" tIns="45700" wrap="square">
            <a:noAutofit/>
          </a:bodyPr>
          <a:lstStyle/>
          <a:p>
            <a:pPr algn="l" indent="0" lvl="0" marL="0" rtl="0">
              <a:lnSpc>
                <a:spcPct val="100000"/>
              </a:lnSpc>
              <a:spcBef>
                <a:spcPts val="0"/>
              </a:spcBef>
              <a:spcAft>
                <a:spcPts val="0"/>
              </a:spcAft>
              <a:buSzPts val="1400"/>
              <a:buNone/>
            </a:pPr>
            <a:endParaRPr/>
          </a:p>
        </p:txBody>
      </p:sp>
      <p:sp>
        <p:nvSpPr>
          <p:cNvPr id="411" name="Google Shape;411;g28d8693bab7_2_347:notes"/>
          <p:cNvSpPr>
            <a:spLocks noChangeAspect="1" noGrp="1" noRot="1"/>
          </p:cNvSpPr>
          <p:nvPr>
            <p:ph idx="2" type="sldImg"/>
          </p:nvPr>
        </p:nvSpPr>
        <p:spPr>
          <a:xfrm>
            <a:off x="685800" y="1143000"/>
            <a:ext cx="5486400" cy="30861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52"/>
        <p:cNvGrpSpPr/>
        <p:nvPr/>
      </p:nvGrpSpPr>
      <p:grpSpPr>
        <a:xfrm>
          <a:off x="0" y="0"/>
          <a:ext cx="0" cy="0"/>
          <a:chOff x="0" y="0"/>
          <a:chExt cx="0" cy="0"/>
        </a:xfrm>
      </p:grpSpPr>
      <p:sp>
        <p:nvSpPr>
          <p:cNvPr id="453" name="Google Shape;453;g28d8693bab7_2_389:notes"/>
          <p:cNvSpPr>
            <a:spLocks noChangeAspect="1" noGrp="1" noRot="1"/>
          </p:cNvSpPr>
          <p:nvPr>
            <p:ph idx="2" type="sldImg"/>
          </p:nvPr>
        </p:nvSpPr>
        <p:spPr>
          <a:xfrm>
            <a:off x="685800" y="1143000"/>
            <a:ext cx="5486400" cy="30861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
        <p:nvSpPr>
          <p:cNvPr id="454" name="Google Shape;454;g28d8693bab7_2_389:notes"/>
          <p:cNvSpPr txBox="1">
            <a:spLocks noGrp="1"/>
          </p:cNvSpPr>
          <p:nvPr>
            <p:ph idx="1" type="body"/>
          </p:nvPr>
        </p:nvSpPr>
        <p:spPr>
          <a:xfrm>
            <a:off x="685800" y="4400550"/>
            <a:ext cx="5486400" cy="3600450"/>
          </a:xfrm>
          <a:prstGeom prst="rect">
            <a:avLst/>
          </a:prstGeom>
          <a:noFill/>
          <a:ln>
            <a:noFill/>
          </a:ln>
        </p:spPr>
        <p:txBody>
          <a:bodyPr anchor="t" anchorCtr="0" bIns="45700" lIns="91425" numCol="1" rIns="91425" spcFirstLastPara="1" tIns="45700" wrap="square">
            <a:noAutofit/>
          </a:bodyPr>
          <a:lstStyle/>
          <a:p>
            <a:pPr algn="l" indent="0" lvl="0" marL="0" rtl="0">
              <a:lnSpc>
                <a:spcPct val="100000"/>
              </a:lnSpc>
              <a:spcBef>
                <a:spcPts val="0"/>
              </a:spcBef>
              <a:spcAft>
                <a:spcPts val="0"/>
              </a:spcAft>
              <a:buSzPts val="1400"/>
              <a:buNone/>
            </a:pPr>
            <a:r>
              <a:rPr altLang="ja" dirty="0" lang="ja"/>
              <a:t>画像とテキスト</a:t>
            </a:r>
            <a:endParaRPr dirty="0"/>
          </a:p>
        </p:txBody>
      </p:sp>
      <p:sp>
        <p:nvSpPr>
          <p:cNvPr id="455" name="Google Shape;455;g28d8693bab7_2_389:notes"/>
          <p:cNvSpPr txBox="1">
            <a:spLocks noGrp="1"/>
          </p:cNvSpPr>
          <p:nvPr>
            <p:ph idx="12" type="sldNum"/>
          </p:nvPr>
        </p:nvSpPr>
        <p:spPr>
          <a:xfrm>
            <a:off x="3884613" y="8685213"/>
            <a:ext cx="2971800" cy="458787"/>
          </a:xfrm>
          <a:prstGeom prst="rect">
            <a:avLst/>
          </a:prstGeom>
          <a:noFill/>
          <a:ln>
            <a:noFill/>
          </a:ln>
        </p:spPr>
        <p:txBody>
          <a:bodyPr anchor="b" anchorCtr="0" bIns="45700" lIns="91425" numCol="1" rIns="91425" spcFirstLastPara="1" tIns="45700" wrap="square">
            <a:noAutofit/>
          </a:bodyPr>
          <a:lstStyle/>
          <a:p>
            <a:pPr algn="r" indent="0" lvl="0" marL="0" rtl="0">
              <a:lnSpc>
                <a:spcPct val="100000"/>
              </a:lnSpc>
              <a:spcBef>
                <a:spcPts val="0"/>
              </a:spcBef>
              <a:spcAft>
                <a:spcPts val="0"/>
              </a:spcAft>
              <a:buSzPts val="1400"/>
              <a:buNone/>
            </a:pPr>
            <a:fld id="{00000000-1234-1234-1234-123412341234}" type="slidenum">
              <a:rPr altLang="ja"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89"/>
        <p:cNvGrpSpPr/>
        <p:nvPr/>
      </p:nvGrpSpPr>
      <p:grpSpPr>
        <a:xfrm>
          <a:off x="0" y="0"/>
          <a:ext cx="0" cy="0"/>
          <a:chOff x="0" y="0"/>
          <a:chExt cx="0" cy="0"/>
        </a:xfrm>
      </p:grpSpPr>
      <p:sp>
        <p:nvSpPr>
          <p:cNvPr id="490" name="Google Shape;490;g28d8693bab7_2_425:notes"/>
          <p:cNvSpPr>
            <a:spLocks noChangeAspect="1" noGrp="1" noRot="1"/>
          </p:cNvSpPr>
          <p:nvPr>
            <p:ph idx="2" type="sldImg"/>
          </p:nvPr>
        </p:nvSpPr>
        <p:spPr>
          <a:xfrm>
            <a:off x="685800" y="1143000"/>
            <a:ext cx="5486400" cy="30861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
        <p:nvSpPr>
          <p:cNvPr id="491" name="Google Shape;491;g28d8693bab7_2_425:notes"/>
          <p:cNvSpPr txBox="1">
            <a:spLocks noGrp="1"/>
          </p:cNvSpPr>
          <p:nvPr>
            <p:ph idx="1" type="body"/>
          </p:nvPr>
        </p:nvSpPr>
        <p:spPr>
          <a:xfrm>
            <a:off x="685800" y="4400550"/>
            <a:ext cx="5486400" cy="3600450"/>
          </a:xfrm>
          <a:prstGeom prst="rect">
            <a:avLst/>
          </a:prstGeom>
          <a:noFill/>
          <a:ln>
            <a:noFill/>
          </a:ln>
        </p:spPr>
        <p:txBody>
          <a:bodyPr anchor="t" anchorCtr="0" bIns="45700" lIns="91425" numCol="1" rIns="91425" spcFirstLastPara="1" tIns="45700" wrap="square">
            <a:noAutofit/>
          </a:bodyPr>
          <a:lstStyle/>
          <a:p>
            <a:pPr algn="l" indent="0" lvl="0" marL="0" rtl="0">
              <a:lnSpc>
                <a:spcPct val="100000"/>
              </a:lnSpc>
              <a:spcBef>
                <a:spcPts val="0"/>
              </a:spcBef>
              <a:spcAft>
                <a:spcPts val="0"/>
              </a:spcAft>
              <a:buSzPts val="1400"/>
              <a:buNone/>
            </a:pPr>
            <a:r>
              <a:rPr altLang="ja" dirty="0" lang="ja"/>
              <a:t>画像とテキスト</a:t>
            </a:r>
            <a:endParaRPr dirty="0"/>
          </a:p>
        </p:txBody>
      </p:sp>
      <p:sp>
        <p:nvSpPr>
          <p:cNvPr id="492" name="Google Shape;492;g28d8693bab7_2_425:notes"/>
          <p:cNvSpPr txBox="1">
            <a:spLocks noGrp="1"/>
          </p:cNvSpPr>
          <p:nvPr>
            <p:ph idx="12" type="sldNum"/>
          </p:nvPr>
        </p:nvSpPr>
        <p:spPr>
          <a:xfrm>
            <a:off x="3884613" y="8685213"/>
            <a:ext cx="2971800" cy="458787"/>
          </a:xfrm>
          <a:prstGeom prst="rect">
            <a:avLst/>
          </a:prstGeom>
          <a:noFill/>
          <a:ln>
            <a:noFill/>
          </a:ln>
        </p:spPr>
        <p:txBody>
          <a:bodyPr anchor="b" anchorCtr="0" bIns="45700" lIns="91425" numCol="1" rIns="91425" spcFirstLastPara="1" tIns="45700" wrap="square">
            <a:noAutofit/>
          </a:bodyPr>
          <a:lstStyle/>
          <a:p>
            <a:pPr algn="r" indent="0" lvl="0" marL="0" rtl="0">
              <a:lnSpc>
                <a:spcPct val="100000"/>
              </a:lnSpc>
              <a:spcBef>
                <a:spcPts val="0"/>
              </a:spcBef>
              <a:spcAft>
                <a:spcPts val="0"/>
              </a:spcAft>
              <a:buSzPts val="1400"/>
              <a:buNone/>
            </a:pPr>
            <a:fld id="{00000000-1234-1234-1234-123412341234}" type="slidenum">
              <a:rPr altLang="ja"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4"/>
        <p:cNvGrpSpPr/>
        <p:nvPr/>
      </p:nvGrpSpPr>
      <p:grpSpPr>
        <a:xfrm>
          <a:off x="0" y="0"/>
          <a:ext cx="0" cy="0"/>
          <a:chOff x="0" y="0"/>
          <a:chExt cx="0" cy="0"/>
        </a:xfrm>
      </p:grpSpPr>
      <p:sp>
        <p:nvSpPr>
          <p:cNvPr id="135" name="Google Shape;135;g28d8693bab7_2_83:notes"/>
          <p:cNvSpPr>
            <a:spLocks noChangeAspect="1" noGrp="1" noRot="1"/>
          </p:cNvSpPr>
          <p:nvPr>
            <p:ph idx="2" type="sldImg"/>
          </p:nvPr>
        </p:nvSpPr>
        <p:spPr>
          <a:xfrm>
            <a:off x="685800" y="1143000"/>
            <a:ext cx="5486400" cy="30861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
        <p:nvSpPr>
          <p:cNvPr id="136" name="Google Shape;136;g28d8693bab7_2_83:notes"/>
          <p:cNvSpPr txBox="1">
            <a:spLocks noGrp="1"/>
          </p:cNvSpPr>
          <p:nvPr>
            <p:ph idx="1" type="body"/>
          </p:nvPr>
        </p:nvSpPr>
        <p:spPr>
          <a:xfrm>
            <a:off x="685800" y="4400550"/>
            <a:ext cx="5486400" cy="3600450"/>
          </a:xfrm>
          <a:prstGeom prst="rect">
            <a:avLst/>
          </a:prstGeom>
          <a:noFill/>
          <a:ln>
            <a:noFill/>
          </a:ln>
        </p:spPr>
        <p:txBody>
          <a:bodyPr anchor="t" anchorCtr="0" bIns="45700" lIns="91425" numCol="1" rIns="91425" spcFirstLastPara="1" tIns="45700" wrap="square">
            <a:noAutofit/>
          </a:bodyPr>
          <a:lstStyle/>
          <a:p>
            <a:pPr algn="l" indent="0" lvl="0" marL="0" rtl="0">
              <a:lnSpc>
                <a:spcPct val="100000"/>
              </a:lnSpc>
              <a:spcBef>
                <a:spcPts val="0"/>
              </a:spcBef>
              <a:spcAft>
                <a:spcPts val="0"/>
              </a:spcAft>
              <a:buSzPts val="1400"/>
              <a:buNone/>
            </a:pPr>
            <a:r>
              <a:rPr altLang="ja" dirty="0" lang="ja"/>
              <a:t>画像とテキスト</a:t>
            </a:r>
            <a:endParaRPr dirty="0"/>
          </a:p>
        </p:txBody>
      </p:sp>
      <p:sp>
        <p:nvSpPr>
          <p:cNvPr id="137" name="Google Shape;137;g28d8693bab7_2_83:notes"/>
          <p:cNvSpPr txBox="1">
            <a:spLocks noGrp="1"/>
          </p:cNvSpPr>
          <p:nvPr>
            <p:ph idx="12" type="sldNum"/>
          </p:nvPr>
        </p:nvSpPr>
        <p:spPr>
          <a:xfrm>
            <a:off x="3884613" y="8685213"/>
            <a:ext cx="2971800" cy="458787"/>
          </a:xfrm>
          <a:prstGeom prst="rect">
            <a:avLst/>
          </a:prstGeom>
          <a:noFill/>
          <a:ln>
            <a:noFill/>
          </a:ln>
        </p:spPr>
        <p:txBody>
          <a:bodyPr anchor="b" anchorCtr="0" bIns="45700" lIns="91425" numCol="1" rIns="91425" spcFirstLastPara="1" tIns="45700" wrap="square">
            <a:noAutofit/>
          </a:bodyPr>
          <a:lstStyle/>
          <a:p>
            <a:pPr algn="r" indent="0" lvl="0" marL="0" rtl="0">
              <a:lnSpc>
                <a:spcPct val="100000"/>
              </a:lnSpc>
              <a:spcBef>
                <a:spcPts val="0"/>
              </a:spcBef>
              <a:spcAft>
                <a:spcPts val="0"/>
              </a:spcAft>
              <a:buSzPts val="1400"/>
              <a:buNone/>
            </a:pPr>
            <a:fld id="{00000000-1234-1234-1234-123412341234}" type="slidenum">
              <a:rPr altLang="ja" lang="en-US"/>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2"/>
        <p:cNvGrpSpPr/>
        <p:nvPr/>
      </p:nvGrpSpPr>
      <p:grpSpPr>
        <a:xfrm>
          <a:off x="0" y="0"/>
          <a:ext cx="0" cy="0"/>
          <a:chOff x="0" y="0"/>
          <a:chExt cx="0" cy="0"/>
        </a:xfrm>
      </p:grpSpPr>
      <p:sp>
        <p:nvSpPr>
          <p:cNvPr id="273" name="Google Shape;273;p10:notes"/>
          <p:cNvSpPr>
            <a:spLocks noChangeAspect="1" noGrp="1" noRot="1"/>
          </p:cNvSpPr>
          <p:nvPr>
            <p:ph idx="2" type="sldImg"/>
          </p:nvPr>
        </p:nvSpPr>
        <p:spPr>
          <a:xfrm>
            <a:off x="685800" y="1143000"/>
            <a:ext cx="5486400" cy="30861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
        <p:nvSpPr>
          <p:cNvPr id="274" name="Google Shape;274;p10:notes"/>
          <p:cNvSpPr txBox="1">
            <a:spLocks noGrp="1"/>
          </p:cNvSpPr>
          <p:nvPr>
            <p:ph idx="1" type="body"/>
          </p:nvPr>
        </p:nvSpPr>
        <p:spPr>
          <a:xfrm>
            <a:off x="685800" y="4400550"/>
            <a:ext cx="5486400" cy="3600450"/>
          </a:xfrm>
          <a:prstGeom prst="rect">
            <a:avLst/>
          </a:prstGeom>
          <a:noFill/>
          <a:ln>
            <a:noFill/>
          </a:ln>
        </p:spPr>
        <p:txBody>
          <a:bodyPr anchor="t" anchorCtr="0" bIns="45700" lIns="91425" numCol="1" rIns="91425" spcFirstLastPara="1" tIns="45700" wrap="square">
            <a:noAutofit/>
          </a:bodyPr>
          <a:lstStyle/>
          <a:p>
            <a:pPr algn="l" indent="0" lvl="0" marL="0" rtl="0">
              <a:spcBef>
                <a:spcPts val="0"/>
              </a:spcBef>
              <a:spcAft>
                <a:spcPts val="0"/>
              </a:spcAft>
              <a:buNone/>
            </a:pPr>
            <a:r>
              <a:rPr altLang="ja-JP" lang="ja-JP"/>
              <a:t>グラフとテキスト</a:t>
            </a:r>
            <a:endParaRPr dirty="0"/>
          </a:p>
        </p:txBody>
      </p:sp>
      <p:sp>
        <p:nvSpPr>
          <p:cNvPr id="275" name="Google Shape;275;p10:notes"/>
          <p:cNvSpPr txBox="1">
            <a:spLocks noGrp="1"/>
          </p:cNvSpPr>
          <p:nvPr>
            <p:ph idx="12" type="sldNum"/>
          </p:nvPr>
        </p:nvSpPr>
        <p:spPr>
          <a:xfrm>
            <a:off x="3884613" y="8685213"/>
            <a:ext cx="2971800" cy="458787"/>
          </a:xfrm>
          <a:prstGeom prst="rect">
            <a:avLst/>
          </a:prstGeom>
          <a:noFill/>
          <a:ln>
            <a:noFill/>
          </a:ln>
        </p:spPr>
        <p:txBody>
          <a:bodyPr anchor="b" anchorCtr="0" bIns="45700" lIns="91425" numCol="1" rIns="91425" spcFirstLastPara="1" tIns="45700" wrap="square">
            <a:noAutofit/>
          </a:bodyPr>
          <a:lstStyle/>
          <a:p>
            <a:pPr algn="r" indent="0" lvl="0" marL="0" rtl="0">
              <a:spcBef>
                <a:spcPts val="0"/>
              </a:spcBef>
              <a:spcAft>
                <a:spcPts val="0"/>
              </a:spcAft>
              <a:buNone/>
            </a:pPr>
            <a:fld id="{00000000-1234-1234-1234-123412341234}" type="slidenum">
              <a:rPr altLang="ja-JP" lang="en-US"/>
              <a:t>4</a:t>
            </a:fld>
            <a:endParaRPr/>
          </a:p>
        </p:txBody>
      </p:sp>
    </p:spTree>
    <p:extLst>
      <p:ext uri="{BB962C8B-B14F-4D97-AF65-F5344CB8AC3E}">
        <p14:creationId xmlns:p14="http://schemas.microsoft.com/office/powerpoint/2010/main" val="1657105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6"/>
        <p:cNvGrpSpPr/>
        <p:nvPr/>
      </p:nvGrpSpPr>
      <p:grpSpPr>
        <a:xfrm>
          <a:off x="0" y="0"/>
          <a:ext cx="0" cy="0"/>
          <a:chOff x="0" y="0"/>
          <a:chExt cx="0" cy="0"/>
        </a:xfrm>
      </p:grpSpPr>
      <p:sp>
        <p:nvSpPr>
          <p:cNvPr id="107" name="Google Shape;107;g28d8693bab7_2_56:notes"/>
          <p:cNvSpPr txBox="1">
            <a:spLocks noGrp="1"/>
          </p:cNvSpPr>
          <p:nvPr>
            <p:ph idx="1" type="body"/>
          </p:nvPr>
        </p:nvSpPr>
        <p:spPr>
          <a:xfrm>
            <a:off x="685800" y="4400550"/>
            <a:ext cx="5486400" cy="3600450"/>
          </a:xfrm>
          <a:prstGeom prst="rect">
            <a:avLst/>
          </a:prstGeom>
          <a:noFill/>
          <a:ln>
            <a:noFill/>
          </a:ln>
        </p:spPr>
        <p:txBody>
          <a:bodyPr anchor="t" anchorCtr="0" bIns="45700" lIns="91425" numCol="1" rIns="91425" spcFirstLastPara="1" tIns="45700" wrap="square">
            <a:noAutofit/>
          </a:bodyPr>
          <a:lstStyle/>
          <a:p>
            <a:pPr algn="l" indent="0" lvl="0" marL="0" rtl="0">
              <a:lnSpc>
                <a:spcPct val="100000"/>
              </a:lnSpc>
              <a:spcBef>
                <a:spcPts val="0"/>
              </a:spcBef>
              <a:spcAft>
                <a:spcPts val="0"/>
              </a:spcAft>
              <a:buSzPts val="1400"/>
              <a:buNone/>
            </a:pPr>
            <a:endParaRPr/>
          </a:p>
        </p:txBody>
      </p:sp>
      <p:sp>
        <p:nvSpPr>
          <p:cNvPr id="108" name="Google Shape;108;g28d8693bab7_2_56:notes"/>
          <p:cNvSpPr>
            <a:spLocks noChangeAspect="1" noGrp="1" noRot="1"/>
          </p:cNvSpPr>
          <p:nvPr>
            <p:ph idx="2" type="sldImg"/>
          </p:nvPr>
        </p:nvSpPr>
        <p:spPr>
          <a:xfrm>
            <a:off x="685800" y="1143000"/>
            <a:ext cx="5486400" cy="30861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Tree>
    <p:extLst>
      <p:ext uri="{BB962C8B-B14F-4D97-AF65-F5344CB8AC3E}">
        <p14:creationId xmlns:p14="http://schemas.microsoft.com/office/powerpoint/2010/main" val="4035807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7"/>
        <p:cNvGrpSpPr/>
        <p:nvPr/>
      </p:nvGrpSpPr>
      <p:grpSpPr>
        <a:xfrm>
          <a:off x="0" y="0"/>
          <a:ext cx="0" cy="0"/>
          <a:chOff x="0" y="0"/>
          <a:chExt cx="0" cy="0"/>
        </a:xfrm>
      </p:grpSpPr>
      <p:sp>
        <p:nvSpPr>
          <p:cNvPr id="178" name="Google Shape;178;g28d8693bab7_2_124:notes"/>
          <p:cNvSpPr txBox="1">
            <a:spLocks noGrp="1"/>
          </p:cNvSpPr>
          <p:nvPr>
            <p:ph idx="1" type="body"/>
          </p:nvPr>
        </p:nvSpPr>
        <p:spPr>
          <a:xfrm>
            <a:off x="685800" y="4400550"/>
            <a:ext cx="5486400" cy="3600450"/>
          </a:xfrm>
          <a:prstGeom prst="rect">
            <a:avLst/>
          </a:prstGeom>
          <a:noFill/>
          <a:ln>
            <a:noFill/>
          </a:ln>
        </p:spPr>
        <p:txBody>
          <a:bodyPr anchor="t" anchorCtr="0" bIns="45700" lIns="91425" numCol="1" rIns="91425" spcFirstLastPara="1" tIns="45700" wrap="square">
            <a:noAutofit/>
          </a:bodyPr>
          <a:lstStyle/>
          <a:p>
            <a:pPr algn="l" indent="0" lvl="0" marL="0" rtl="0">
              <a:lnSpc>
                <a:spcPct val="100000"/>
              </a:lnSpc>
              <a:spcBef>
                <a:spcPts val="0"/>
              </a:spcBef>
              <a:spcAft>
                <a:spcPts val="0"/>
              </a:spcAft>
              <a:buSzPts val="1400"/>
              <a:buNone/>
            </a:pPr>
            <a:endParaRPr/>
          </a:p>
        </p:txBody>
      </p:sp>
      <p:sp>
        <p:nvSpPr>
          <p:cNvPr id="179" name="Google Shape;179;g28d8693bab7_2_124:notes"/>
          <p:cNvSpPr>
            <a:spLocks noChangeAspect="1" noGrp="1" noRot="1"/>
          </p:cNvSpPr>
          <p:nvPr>
            <p:ph idx="2" type="sldImg"/>
          </p:nvPr>
        </p:nvSpPr>
        <p:spPr>
          <a:xfrm>
            <a:off x="685800" y="1143000"/>
            <a:ext cx="5486400" cy="30861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Tree>
    <p:extLst>
      <p:ext uri="{BB962C8B-B14F-4D97-AF65-F5344CB8AC3E}">
        <p14:creationId xmlns:p14="http://schemas.microsoft.com/office/powerpoint/2010/main" val="2591662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5"/>
        <p:cNvGrpSpPr/>
        <p:nvPr/>
      </p:nvGrpSpPr>
      <p:grpSpPr>
        <a:xfrm>
          <a:off x="0" y="0"/>
          <a:ext cx="0" cy="0"/>
          <a:chOff x="0" y="0"/>
          <a:chExt cx="0" cy="0"/>
        </a:xfrm>
      </p:grpSpPr>
      <p:sp>
        <p:nvSpPr>
          <p:cNvPr id="236" name="Google Shape;236;g28d8693bab7_2_180:notes"/>
          <p:cNvSpPr>
            <a:spLocks noChangeAspect="1" noGrp="1" noRot="1"/>
          </p:cNvSpPr>
          <p:nvPr>
            <p:ph idx="2" type="sldImg"/>
          </p:nvPr>
        </p:nvSpPr>
        <p:spPr>
          <a:xfrm>
            <a:off x="685800" y="1143000"/>
            <a:ext cx="5486400" cy="30861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
        <p:nvSpPr>
          <p:cNvPr id="237" name="Google Shape;237;g28d8693bab7_2_180:notes"/>
          <p:cNvSpPr txBox="1">
            <a:spLocks noGrp="1"/>
          </p:cNvSpPr>
          <p:nvPr>
            <p:ph idx="1" type="body"/>
          </p:nvPr>
        </p:nvSpPr>
        <p:spPr>
          <a:xfrm>
            <a:off x="685800" y="4400550"/>
            <a:ext cx="5486400" cy="3600450"/>
          </a:xfrm>
          <a:prstGeom prst="rect">
            <a:avLst/>
          </a:prstGeom>
          <a:noFill/>
          <a:ln>
            <a:noFill/>
          </a:ln>
        </p:spPr>
        <p:txBody>
          <a:bodyPr anchor="t" anchorCtr="0" bIns="45700" lIns="91425" numCol="1" rIns="91425" spcFirstLastPara="1" tIns="45700" wrap="square">
            <a:noAutofit/>
          </a:bodyPr>
          <a:lstStyle/>
          <a:p>
            <a:pPr algn="l" indent="0" lvl="0" marL="0" rtl="0">
              <a:lnSpc>
                <a:spcPct val="100000"/>
              </a:lnSpc>
              <a:spcBef>
                <a:spcPts val="0"/>
              </a:spcBef>
              <a:spcAft>
                <a:spcPts val="0"/>
              </a:spcAft>
              <a:buSzPts val="1400"/>
              <a:buNone/>
            </a:pPr>
            <a:r>
              <a:rPr altLang="ja" lang="ja"/>
              <a:t>画像とテキスト</a:t>
            </a:r>
            <a:endParaRPr/>
          </a:p>
        </p:txBody>
      </p:sp>
      <p:sp>
        <p:nvSpPr>
          <p:cNvPr id="238" name="Google Shape;238;g28d8693bab7_2_180:notes"/>
          <p:cNvSpPr txBox="1">
            <a:spLocks noGrp="1"/>
          </p:cNvSpPr>
          <p:nvPr>
            <p:ph idx="12" type="sldNum"/>
          </p:nvPr>
        </p:nvSpPr>
        <p:spPr>
          <a:xfrm>
            <a:off x="3884613" y="8685213"/>
            <a:ext cx="2971800" cy="458787"/>
          </a:xfrm>
          <a:prstGeom prst="rect">
            <a:avLst/>
          </a:prstGeom>
          <a:noFill/>
          <a:ln>
            <a:noFill/>
          </a:ln>
        </p:spPr>
        <p:txBody>
          <a:bodyPr anchor="b" anchorCtr="0" bIns="45700" lIns="91425" numCol="1" rIns="91425" spcFirstLastPara="1" tIns="45700" wrap="square">
            <a:noAutofit/>
          </a:bodyPr>
          <a:lstStyle/>
          <a:p>
            <a:pPr algn="r" indent="0" lvl="0" marL="0" rtl="0">
              <a:lnSpc>
                <a:spcPct val="100000"/>
              </a:lnSpc>
              <a:spcBef>
                <a:spcPts val="0"/>
              </a:spcBef>
              <a:spcAft>
                <a:spcPts val="0"/>
              </a:spcAft>
              <a:buSzPts val="1400"/>
              <a:buNone/>
            </a:pPr>
            <a:fld id="{00000000-1234-1234-1234-123412341234}" type="slidenum">
              <a:rPr altLang="ja"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1"/>
        <p:cNvGrpSpPr/>
        <p:nvPr/>
      </p:nvGrpSpPr>
      <p:grpSpPr>
        <a:xfrm>
          <a:off x="0" y="0"/>
          <a:ext cx="0" cy="0"/>
          <a:chOff x="0" y="0"/>
          <a:chExt cx="0" cy="0"/>
        </a:xfrm>
      </p:grpSpPr>
      <p:sp>
        <p:nvSpPr>
          <p:cNvPr id="252" name="Google Shape;252;g28d8693bab7_2_195:notes"/>
          <p:cNvSpPr>
            <a:spLocks noChangeAspect="1" noGrp="1" noRot="1"/>
          </p:cNvSpPr>
          <p:nvPr>
            <p:ph idx="2" type="sldImg"/>
          </p:nvPr>
        </p:nvSpPr>
        <p:spPr>
          <a:xfrm>
            <a:off x="685800" y="1143000"/>
            <a:ext cx="5486400" cy="30861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
        <p:nvSpPr>
          <p:cNvPr id="253" name="Google Shape;253;g28d8693bab7_2_195:notes"/>
          <p:cNvSpPr txBox="1">
            <a:spLocks noGrp="1"/>
          </p:cNvSpPr>
          <p:nvPr>
            <p:ph idx="1" type="body"/>
          </p:nvPr>
        </p:nvSpPr>
        <p:spPr>
          <a:xfrm>
            <a:off x="685800" y="4400550"/>
            <a:ext cx="5486400" cy="3600450"/>
          </a:xfrm>
          <a:prstGeom prst="rect">
            <a:avLst/>
          </a:prstGeom>
          <a:noFill/>
          <a:ln>
            <a:noFill/>
          </a:ln>
        </p:spPr>
        <p:txBody>
          <a:bodyPr anchor="t" anchorCtr="0" bIns="45700" lIns="91425" numCol="1" rIns="91425" spcFirstLastPara="1" tIns="45700" wrap="square">
            <a:noAutofit/>
          </a:bodyPr>
          <a:lstStyle/>
          <a:p>
            <a:pPr algn="l" indent="0" lvl="0" marL="0" rtl="0">
              <a:lnSpc>
                <a:spcPct val="100000"/>
              </a:lnSpc>
              <a:spcBef>
                <a:spcPts val="0"/>
              </a:spcBef>
              <a:spcAft>
                <a:spcPts val="0"/>
              </a:spcAft>
              <a:buSzPts val="1400"/>
              <a:buNone/>
            </a:pPr>
            <a:r>
              <a:rPr altLang="ja" dirty="0" lang="ja"/>
              <a:t>グラフとテキスト</a:t>
            </a:r>
            <a:endParaRPr dirty="0"/>
          </a:p>
        </p:txBody>
      </p:sp>
      <p:sp>
        <p:nvSpPr>
          <p:cNvPr id="254" name="Google Shape;254;g28d8693bab7_2_195:notes"/>
          <p:cNvSpPr txBox="1">
            <a:spLocks noGrp="1"/>
          </p:cNvSpPr>
          <p:nvPr>
            <p:ph idx="12" type="sldNum"/>
          </p:nvPr>
        </p:nvSpPr>
        <p:spPr>
          <a:xfrm>
            <a:off x="3884613" y="8685213"/>
            <a:ext cx="2971800" cy="458787"/>
          </a:xfrm>
          <a:prstGeom prst="rect">
            <a:avLst/>
          </a:prstGeom>
          <a:noFill/>
          <a:ln>
            <a:noFill/>
          </a:ln>
        </p:spPr>
        <p:txBody>
          <a:bodyPr anchor="b" anchorCtr="0" bIns="45700" lIns="91425" numCol="1" rIns="91425" spcFirstLastPara="1" tIns="45700" wrap="square">
            <a:noAutofit/>
          </a:bodyPr>
          <a:lstStyle/>
          <a:p>
            <a:pPr algn="r" indent="0" lvl="0" marL="0" rtl="0">
              <a:lnSpc>
                <a:spcPct val="100000"/>
              </a:lnSpc>
              <a:spcBef>
                <a:spcPts val="0"/>
              </a:spcBef>
              <a:spcAft>
                <a:spcPts val="0"/>
              </a:spcAft>
              <a:buSzPts val="1400"/>
              <a:buNone/>
            </a:pPr>
            <a:fld id="{00000000-1234-1234-1234-123412341234}" type="slidenum">
              <a:rPr altLang="ja"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20"/>
        <p:cNvGrpSpPr/>
        <p:nvPr/>
      </p:nvGrpSpPr>
      <p:grpSpPr>
        <a:xfrm>
          <a:off x="0" y="0"/>
          <a:ext cx="0" cy="0"/>
          <a:chOff x="0" y="0"/>
          <a:chExt cx="0" cy="0"/>
        </a:xfrm>
      </p:grpSpPr>
      <p:sp>
        <p:nvSpPr>
          <p:cNvPr id="321" name="Google Shape;321;g28d8693bab7_2_262:notes"/>
          <p:cNvSpPr>
            <a:spLocks noChangeAspect="1" noGrp="1" noRot="1"/>
          </p:cNvSpPr>
          <p:nvPr>
            <p:ph idx="2" type="sldImg"/>
          </p:nvPr>
        </p:nvSpPr>
        <p:spPr>
          <a:xfrm>
            <a:off x="685800" y="1143000"/>
            <a:ext cx="5486400" cy="30861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
        <p:nvSpPr>
          <p:cNvPr id="322" name="Google Shape;322;g28d8693bab7_2_262:notes"/>
          <p:cNvSpPr txBox="1">
            <a:spLocks noGrp="1"/>
          </p:cNvSpPr>
          <p:nvPr>
            <p:ph idx="1" type="body"/>
          </p:nvPr>
        </p:nvSpPr>
        <p:spPr>
          <a:xfrm>
            <a:off x="685800" y="4400550"/>
            <a:ext cx="5486400" cy="3600450"/>
          </a:xfrm>
          <a:prstGeom prst="rect">
            <a:avLst/>
          </a:prstGeom>
          <a:noFill/>
          <a:ln>
            <a:noFill/>
          </a:ln>
        </p:spPr>
        <p:txBody>
          <a:bodyPr anchor="t" anchorCtr="0" bIns="45700" lIns="91425" numCol="1" rIns="91425" spcFirstLastPara="1" tIns="45700" wrap="square">
            <a:noAutofit/>
          </a:bodyPr>
          <a:lstStyle/>
          <a:p>
            <a:pPr algn="l" indent="0" lvl="0" marL="0" rtl="0">
              <a:lnSpc>
                <a:spcPct val="100000"/>
              </a:lnSpc>
              <a:spcBef>
                <a:spcPts val="0"/>
              </a:spcBef>
              <a:spcAft>
                <a:spcPts val="0"/>
              </a:spcAft>
              <a:buSzPts val="1400"/>
              <a:buNone/>
            </a:pPr>
            <a:r>
              <a:rPr altLang="ja" lang="ja"/>
              <a:t>グラフとテキスト</a:t>
            </a:r>
            <a:endParaRPr/>
          </a:p>
        </p:txBody>
      </p:sp>
      <p:sp>
        <p:nvSpPr>
          <p:cNvPr id="323" name="Google Shape;323;g28d8693bab7_2_262:notes"/>
          <p:cNvSpPr txBox="1">
            <a:spLocks noGrp="1"/>
          </p:cNvSpPr>
          <p:nvPr>
            <p:ph idx="12" type="sldNum"/>
          </p:nvPr>
        </p:nvSpPr>
        <p:spPr>
          <a:xfrm>
            <a:off x="3884613" y="8685213"/>
            <a:ext cx="2971800" cy="458787"/>
          </a:xfrm>
          <a:prstGeom prst="rect">
            <a:avLst/>
          </a:prstGeom>
          <a:noFill/>
          <a:ln>
            <a:noFill/>
          </a:ln>
        </p:spPr>
        <p:txBody>
          <a:bodyPr anchor="b" anchorCtr="0" bIns="45700" lIns="91425" numCol="1" rIns="91425" spcFirstLastPara="1" tIns="45700" wrap="square">
            <a:noAutofit/>
          </a:bodyPr>
          <a:lstStyle/>
          <a:p>
            <a:pPr algn="r" indent="0" lvl="0" marL="0" rtl="0">
              <a:lnSpc>
                <a:spcPct val="100000"/>
              </a:lnSpc>
              <a:spcBef>
                <a:spcPts val="0"/>
              </a:spcBef>
              <a:spcAft>
                <a:spcPts val="0"/>
              </a:spcAft>
              <a:buSzPts val="1400"/>
              <a:buNone/>
            </a:pPr>
            <a:fld id="{00000000-1234-1234-1234-123412341234}" type="slidenum">
              <a:rPr altLang="ja"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1"/>
        <p:cNvGrpSpPr/>
        <p:nvPr/>
      </p:nvGrpSpPr>
      <p:grpSpPr>
        <a:xfrm>
          <a:off x="0" y="0"/>
          <a:ext cx="0" cy="0"/>
          <a:chOff x="0" y="0"/>
          <a:chExt cx="0" cy="0"/>
        </a:xfrm>
      </p:grpSpPr>
      <p:sp>
        <p:nvSpPr>
          <p:cNvPr id="252" name="Google Shape;252;g28d8693bab7_2_195:notes"/>
          <p:cNvSpPr>
            <a:spLocks noChangeAspect="1" noGrp="1" noRot="1"/>
          </p:cNvSpPr>
          <p:nvPr>
            <p:ph idx="2" type="sldImg"/>
          </p:nvPr>
        </p:nvSpPr>
        <p:spPr>
          <a:xfrm>
            <a:off x="685800" y="1143000"/>
            <a:ext cx="5486400" cy="30861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
        <p:nvSpPr>
          <p:cNvPr id="253" name="Google Shape;253;g28d8693bab7_2_195:notes"/>
          <p:cNvSpPr txBox="1">
            <a:spLocks noGrp="1"/>
          </p:cNvSpPr>
          <p:nvPr>
            <p:ph idx="1" type="body"/>
          </p:nvPr>
        </p:nvSpPr>
        <p:spPr>
          <a:xfrm>
            <a:off x="685800" y="4400550"/>
            <a:ext cx="5486400" cy="3600450"/>
          </a:xfrm>
          <a:prstGeom prst="rect">
            <a:avLst/>
          </a:prstGeom>
          <a:noFill/>
          <a:ln>
            <a:noFill/>
          </a:ln>
        </p:spPr>
        <p:txBody>
          <a:bodyPr anchor="t" anchorCtr="0" bIns="45700" lIns="91425" numCol="1" rIns="91425" spcFirstLastPara="1" tIns="45700" wrap="square">
            <a:noAutofit/>
          </a:bodyPr>
          <a:lstStyle/>
          <a:p>
            <a:pPr algn="l" indent="0" lvl="0" marL="0" rtl="0">
              <a:lnSpc>
                <a:spcPct val="100000"/>
              </a:lnSpc>
              <a:spcBef>
                <a:spcPts val="0"/>
              </a:spcBef>
              <a:spcAft>
                <a:spcPts val="0"/>
              </a:spcAft>
              <a:buSzPts val="1400"/>
              <a:buNone/>
            </a:pPr>
            <a:r>
              <a:rPr altLang="ja" dirty="0" lang="ja"/>
              <a:t>グラフとテキスト</a:t>
            </a:r>
            <a:endParaRPr dirty="0"/>
          </a:p>
        </p:txBody>
      </p:sp>
      <p:sp>
        <p:nvSpPr>
          <p:cNvPr id="254" name="Google Shape;254;g28d8693bab7_2_195:notes"/>
          <p:cNvSpPr txBox="1">
            <a:spLocks noGrp="1"/>
          </p:cNvSpPr>
          <p:nvPr>
            <p:ph idx="12" type="sldNum"/>
          </p:nvPr>
        </p:nvSpPr>
        <p:spPr>
          <a:xfrm>
            <a:off x="3884613" y="8685213"/>
            <a:ext cx="2971800" cy="458787"/>
          </a:xfrm>
          <a:prstGeom prst="rect">
            <a:avLst/>
          </a:prstGeom>
          <a:noFill/>
          <a:ln>
            <a:noFill/>
          </a:ln>
        </p:spPr>
        <p:txBody>
          <a:bodyPr anchor="b" anchorCtr="0" bIns="45700" lIns="91425" numCol="1" rIns="91425" spcFirstLastPara="1" tIns="45700" wrap="square">
            <a:noAutofit/>
          </a:bodyPr>
          <a:lstStyle/>
          <a:p>
            <a:pPr algn="r" indent="0" lvl="0" marL="0" rtl="0">
              <a:lnSpc>
                <a:spcPct val="100000"/>
              </a:lnSpc>
              <a:spcBef>
                <a:spcPts val="0"/>
              </a:spcBef>
              <a:spcAft>
                <a:spcPts val="0"/>
              </a:spcAft>
              <a:buSzPts val="1400"/>
              <a:buNone/>
            </a:pPr>
            <a:fld id="{00000000-1234-1234-1234-123412341234}" type="slidenum">
              <a:rPr altLang="ja" lang="en-US"/>
              <a:t>9</a:t>
            </a:fld>
            <a:endParaRPr/>
          </a:p>
        </p:txBody>
      </p:sp>
    </p:spTree>
    <p:extLst>
      <p:ext uri="{BB962C8B-B14F-4D97-AF65-F5344CB8AC3E}">
        <p14:creationId xmlns:p14="http://schemas.microsoft.com/office/powerpoint/2010/main" val="349478640"/>
      </p:ext>
    </p:extLst>
  </p:cSld>
  <p:clrMapOvr>
    <a:masterClrMapping/>
  </p:clrMapOvr>
</p:notes>
</file>

<file path=ppt/slideLayouts/_rels/slideLayout1.xml.rels><?xml version="1.0" encoding="UTF-8" standalone="yes"?><Relationships xmlns="http://schemas.openxmlformats.org/package/2006/relationships"><Relationship Id="rId2" Target="../media/image1.jpeg" Type="http://schemas.openxmlformats.org/officeDocument/2006/relationships/image"/><Relationship Id="rId1" Target="../slideMasters/slideMaster1.xml" Type="http://schemas.openxmlformats.org/officeDocument/2006/relationships/slideMaster"/></Relationships>
</file>

<file path=ppt/slideLayouts/_rels/slideLayout2.xml.rels><?xml version="1.0" encoding="UTF-8" standalone="yes"?><Relationships xmlns="http://schemas.openxmlformats.org/package/2006/relationships"><Relationship Id="rId2" Target="../media/image2.png" Type="http://schemas.openxmlformats.org/officeDocument/2006/relationships/image"/><Relationship Id="rId1" Target="../slideMasters/slideMaster1.xml" Type="http://schemas.openxmlformats.org/officeDocument/2006/relationships/slideMaster"/></Relationships>
</file>

<file path=ppt/slideLayouts/_rels/slideLayout3.xml.rels><?xml version="1.0" encoding="UTF-8" standalone="yes"?><Relationships xmlns="http://schemas.openxmlformats.org/package/2006/relationships"><Relationship Id="rId3" Target="../media/image2.png" Type="http://schemas.openxmlformats.org/officeDocument/2006/relationships/image"/><Relationship Id="rId2" Target="../media/image3.jpeg" Type="http://schemas.openxmlformats.org/officeDocument/2006/relationships/image"/><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3" Target="../media/image5.png" Type="http://schemas.openxmlformats.org/officeDocument/2006/relationships/image"/><Relationship Id="rId2" Target="../media/image4.png" Type="http://schemas.openxmlformats.org/officeDocument/2006/relationships/image"/><Relationship Id="rId1" Target="../slideMasters/slideMaster1.xml" Type="http://schemas.openxmlformats.org/officeDocument/2006/relationships/slideMaster"/></Relationships>
</file>

<file path=ppt/slideLayouts/_rels/slideLayout5.xml.rels><?xml version="1.0" encoding="UTF-8" standalone="yes"?><Relationships xmlns="http://schemas.openxmlformats.org/package/2006/relationships"><Relationship Id="rId3" Target="../media/image2.png" Type="http://schemas.openxmlformats.org/officeDocument/2006/relationships/image"/><Relationship Id="rId2" Target="../media/image6.jpeg" Type="http://schemas.openxmlformats.org/officeDocument/2006/relationships/image"/><Relationship Id="rId1" Target="../slideMasters/slideMaster1.xml" Type="http://schemas.openxmlformats.org/officeDocument/2006/relationships/slideMaster"/></Relationships>
</file>

<file path=ppt/slideLayouts/_rels/slideLayout6.xml.rels><?xml version="1.0" encoding="UTF-8" standalone="yes"?><Relationships xmlns="http://schemas.openxmlformats.org/package/2006/relationships"><Relationship Id="rId3" Target="../media/image5.png" Type="http://schemas.openxmlformats.org/officeDocument/2006/relationships/image"/><Relationship Id="rId2" Target="../media/image2.png" Type="http://schemas.openxmlformats.org/officeDocument/2006/relationships/image"/><Relationship Id="rId1" Target="../slideMasters/slideMaster1.xml" Type="http://schemas.openxmlformats.org/officeDocument/2006/relationships/slideMaster"/></Relationships>
</file>

<file path=ppt/slideLayouts/_rels/slideLayout7.xml.rels><?xml version="1.0" encoding="UTF-8" standalone="yes"?><Relationships xmlns="http://schemas.openxmlformats.org/package/2006/relationships"><Relationship Id="rId3" Target="../media/image5.png" Type="http://schemas.openxmlformats.org/officeDocument/2006/relationships/image"/><Relationship Id="rId2" Target="../media/image7.jpeg" Type="http://schemas.openxmlformats.org/officeDocument/2006/relationships/image"/><Relationship Id="rId1" Target="../slideMasters/slideMaster1.xml" Type="http://schemas.openxmlformats.org/officeDocument/2006/relationships/slideMaster"/></Relationships>
</file>

<file path=ppt/slideLayouts/_rels/slideLayout8.xml.rels><?xml version="1.0" encoding="UTF-8" standalone="yes"?><Relationships xmlns="http://schemas.openxmlformats.org/package/2006/relationships"><Relationship Id="rId3" Target="../media/image5.png" Type="http://schemas.openxmlformats.org/officeDocument/2006/relationships/image"/><Relationship Id="rId2" Target="../media/image2.png" Type="http://schemas.openxmlformats.org/officeDocument/2006/relationships/image"/><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p:cSld name="タイトル スライド">
    <p:spTree>
      <p:nvGrpSpPr>
        <p:cNvPr id="1" name="Shape 56"/>
        <p:cNvGrpSpPr/>
        <p:nvPr/>
      </p:nvGrpSpPr>
      <p:grpSpPr>
        <a:xfrm>
          <a:off x="0" y="0"/>
          <a:ext cx="0" cy="0"/>
          <a:chOff x="0" y="0"/>
          <a:chExt cx="0" cy="0"/>
        </a:xfrm>
      </p:grpSpPr>
      <p:pic>
        <p:nvPicPr>
          <p:cNvPr descr="机の上に座っている男性たち  低い精度で自動的に生成された説明" id="2" name="図 1">
            <a:extLst>
              <a:ext uri="{FF2B5EF4-FFF2-40B4-BE49-F238E27FC236}">
                <a16:creationId xmlns:a16="http://schemas.microsoft.com/office/drawing/2014/main" id="{3EE62CED-0F13-E2FD-2227-526E671686F4}"/>
              </a:ext>
            </a:extLst>
          </p:cNvPr>
          <p:cNvPicPr>
            <a:picLocks noChangeAspect="1"/>
          </p:cNvPicPr>
          <p:nvPr userDrawn="1"/>
        </p:nvPicPr>
        <p:blipFill rotWithShape="1">
          <a:blip cstate="hqprint" r:embed="rId2">
            <a:extLst>
              <a:ext uri="{28A0092B-C50C-407E-A947-70E740481C1C}">
                <a14:useLocalDpi xmlns:a14="http://schemas.microsoft.com/office/drawing/2010/main"/>
              </a:ext>
            </a:extLst>
          </a:blip>
          <a:srcRect/>
          <a:stretch/>
        </p:blipFill>
        <p:spPr>
          <a:xfrm>
            <a:off x="0" y="1"/>
            <a:ext cx="9144000" cy="5143500"/>
          </a:xfrm>
          <a:prstGeom prst="rect">
            <a:avLst/>
          </a:prstGeom>
        </p:spPr>
      </p:pic>
      <p:sp>
        <p:nvSpPr>
          <p:cNvPr id="57" name="Google Shape;57;p14"/>
          <p:cNvSpPr txBox="1">
            <a:spLocks noGrp="1"/>
          </p:cNvSpPr>
          <p:nvPr>
            <p:ph type="ctrTitle"/>
          </p:nvPr>
        </p:nvSpPr>
        <p:spPr>
          <a:xfrm>
            <a:off x="1143000" y="841772"/>
            <a:ext cx="6858000" cy="1790700"/>
          </a:xfrm>
          <a:prstGeom prst="rect">
            <a:avLst/>
          </a:prstGeom>
          <a:noFill/>
          <a:ln>
            <a:noFill/>
          </a:ln>
        </p:spPr>
        <p:txBody>
          <a:bodyPr anchor="b" anchorCtr="0" bIns="34275" lIns="68575" numCol="1" rIns="68575" spcFirstLastPara="1" tIns="34275" wrap="square">
            <a:normAutofit/>
          </a:bodyPr>
          <a:lstStyle>
            <a:lvl1pPr algn="ctr" lvl="0">
              <a:lnSpc>
                <a:spcPct val="90000"/>
              </a:lnSpc>
              <a:spcBef>
                <a:spcPts val="0"/>
              </a:spcBef>
              <a:spcAft>
                <a:spcPts val="0"/>
              </a:spcAft>
              <a:buClr>
                <a:schemeClr val="dk1"/>
              </a:buClr>
              <a:buSzPts val="4500"/>
              <a:buFont typeface="Arial"/>
              <a:buNone/>
              <a:defRPr sz="4500"/>
            </a:lvl1pPr>
            <a:lvl2pPr algn="l" lvl="1">
              <a:lnSpc>
                <a:spcPct val="100000"/>
              </a:lnSpc>
              <a:spcBef>
                <a:spcPts val="0"/>
              </a:spcBef>
              <a:spcAft>
                <a:spcPts val="0"/>
              </a:spcAft>
              <a:buSzPts val="1100"/>
              <a:buNone/>
              <a:defRPr/>
            </a:lvl2pPr>
            <a:lvl3pPr algn="l" lvl="2">
              <a:lnSpc>
                <a:spcPct val="100000"/>
              </a:lnSpc>
              <a:spcBef>
                <a:spcPts val="0"/>
              </a:spcBef>
              <a:spcAft>
                <a:spcPts val="0"/>
              </a:spcAft>
              <a:buSzPts val="1100"/>
              <a:buNone/>
              <a:defRPr/>
            </a:lvl3pPr>
            <a:lvl4pPr algn="l" lvl="3">
              <a:lnSpc>
                <a:spcPct val="100000"/>
              </a:lnSpc>
              <a:spcBef>
                <a:spcPts val="0"/>
              </a:spcBef>
              <a:spcAft>
                <a:spcPts val="0"/>
              </a:spcAft>
              <a:buSzPts val="1100"/>
              <a:buNone/>
              <a:defRPr/>
            </a:lvl4pPr>
            <a:lvl5pPr algn="l" lvl="4">
              <a:lnSpc>
                <a:spcPct val="100000"/>
              </a:lnSpc>
              <a:spcBef>
                <a:spcPts val="0"/>
              </a:spcBef>
              <a:spcAft>
                <a:spcPts val="0"/>
              </a:spcAft>
              <a:buSzPts val="1100"/>
              <a:buNone/>
              <a:defRPr/>
            </a:lvl5pPr>
            <a:lvl6pPr algn="l" lvl="5">
              <a:lnSpc>
                <a:spcPct val="100000"/>
              </a:lnSpc>
              <a:spcBef>
                <a:spcPts val="0"/>
              </a:spcBef>
              <a:spcAft>
                <a:spcPts val="0"/>
              </a:spcAft>
              <a:buSzPts val="1100"/>
              <a:buNone/>
              <a:defRPr/>
            </a:lvl6pPr>
            <a:lvl7pPr algn="l" lvl="6">
              <a:lnSpc>
                <a:spcPct val="100000"/>
              </a:lnSpc>
              <a:spcBef>
                <a:spcPts val="0"/>
              </a:spcBef>
              <a:spcAft>
                <a:spcPts val="0"/>
              </a:spcAft>
              <a:buSzPts val="1100"/>
              <a:buNone/>
              <a:defRPr/>
            </a:lvl7pPr>
            <a:lvl8pPr algn="l" lvl="7">
              <a:lnSpc>
                <a:spcPct val="100000"/>
              </a:lnSpc>
              <a:spcBef>
                <a:spcPts val="0"/>
              </a:spcBef>
              <a:spcAft>
                <a:spcPts val="0"/>
              </a:spcAft>
              <a:buSzPts val="1100"/>
              <a:buNone/>
              <a:defRPr/>
            </a:lvl8pPr>
            <a:lvl9pPr algn="l" lvl="8">
              <a:lnSpc>
                <a:spcPct val="100000"/>
              </a:lnSpc>
              <a:spcBef>
                <a:spcPts val="0"/>
              </a:spcBef>
              <a:spcAft>
                <a:spcPts val="0"/>
              </a:spcAft>
              <a:buSzPts val="1100"/>
              <a:buNone/>
              <a:defRPr/>
            </a:lvl9pPr>
          </a:lstStyle>
          <a:p>
            <a:endParaRPr dirty="0"/>
          </a:p>
        </p:txBody>
      </p:sp>
      <p:sp>
        <p:nvSpPr>
          <p:cNvPr id="58" name="Google Shape;58;p14"/>
          <p:cNvSpPr txBox="1">
            <a:spLocks noGrp="1"/>
          </p:cNvSpPr>
          <p:nvPr>
            <p:ph idx="1" type="subTitle"/>
          </p:nvPr>
        </p:nvSpPr>
        <p:spPr>
          <a:xfrm>
            <a:off x="1143000" y="2701528"/>
            <a:ext cx="6858000" cy="1241821"/>
          </a:xfrm>
          <a:prstGeom prst="rect">
            <a:avLst/>
          </a:prstGeom>
          <a:noFill/>
          <a:ln>
            <a:noFill/>
          </a:ln>
        </p:spPr>
        <p:txBody>
          <a:bodyPr anchor="t" anchorCtr="0" bIns="34275" lIns="68575" numCol="1" rIns="68575" spcFirstLastPara="1" tIns="34275" wrap="square">
            <a:normAutofit/>
          </a:bodyPr>
          <a:lstStyle>
            <a:lvl1pPr algn="ctr" lvl="0">
              <a:lnSpc>
                <a:spcPct val="90000"/>
              </a:lnSpc>
              <a:spcBef>
                <a:spcPts val="800"/>
              </a:spcBef>
              <a:spcAft>
                <a:spcPts val="0"/>
              </a:spcAft>
              <a:buClr>
                <a:schemeClr val="dk1"/>
              </a:buClr>
              <a:buSzPts val="1800"/>
              <a:buNone/>
              <a:defRPr sz="1800"/>
            </a:lvl1pPr>
            <a:lvl2pPr algn="ctr" lvl="1">
              <a:lnSpc>
                <a:spcPct val="90000"/>
              </a:lnSpc>
              <a:spcBef>
                <a:spcPts val="400"/>
              </a:spcBef>
              <a:spcAft>
                <a:spcPts val="0"/>
              </a:spcAft>
              <a:buClr>
                <a:schemeClr val="dk1"/>
              </a:buClr>
              <a:buSzPts val="1500"/>
              <a:buNone/>
              <a:defRPr sz="1500"/>
            </a:lvl2pPr>
            <a:lvl3pPr algn="ctr" lvl="2">
              <a:lnSpc>
                <a:spcPct val="90000"/>
              </a:lnSpc>
              <a:spcBef>
                <a:spcPts val="400"/>
              </a:spcBef>
              <a:spcAft>
                <a:spcPts val="0"/>
              </a:spcAft>
              <a:buClr>
                <a:schemeClr val="dk1"/>
              </a:buClr>
              <a:buSzPts val="1400"/>
              <a:buNone/>
              <a:defRPr sz="1400"/>
            </a:lvl3pPr>
            <a:lvl4pPr algn="ctr" lvl="3">
              <a:lnSpc>
                <a:spcPct val="90000"/>
              </a:lnSpc>
              <a:spcBef>
                <a:spcPts val="400"/>
              </a:spcBef>
              <a:spcAft>
                <a:spcPts val="0"/>
              </a:spcAft>
              <a:buClr>
                <a:schemeClr val="dk1"/>
              </a:buClr>
              <a:buSzPts val="1200"/>
              <a:buNone/>
              <a:defRPr sz="1200"/>
            </a:lvl4pPr>
            <a:lvl5pPr algn="ctr" lvl="4">
              <a:lnSpc>
                <a:spcPct val="90000"/>
              </a:lnSpc>
              <a:spcBef>
                <a:spcPts val="400"/>
              </a:spcBef>
              <a:spcAft>
                <a:spcPts val="0"/>
              </a:spcAft>
              <a:buClr>
                <a:schemeClr val="dk1"/>
              </a:buClr>
              <a:buSzPts val="1200"/>
              <a:buNone/>
              <a:defRPr sz="1200"/>
            </a:lvl5pPr>
            <a:lvl6pPr algn="ctr" lvl="5">
              <a:lnSpc>
                <a:spcPct val="90000"/>
              </a:lnSpc>
              <a:spcBef>
                <a:spcPts val="400"/>
              </a:spcBef>
              <a:spcAft>
                <a:spcPts val="0"/>
              </a:spcAft>
              <a:buClr>
                <a:schemeClr val="dk1"/>
              </a:buClr>
              <a:buSzPts val="1200"/>
              <a:buNone/>
              <a:defRPr sz="1200"/>
            </a:lvl6pPr>
            <a:lvl7pPr algn="ctr" lvl="6">
              <a:lnSpc>
                <a:spcPct val="90000"/>
              </a:lnSpc>
              <a:spcBef>
                <a:spcPts val="400"/>
              </a:spcBef>
              <a:spcAft>
                <a:spcPts val="0"/>
              </a:spcAft>
              <a:buClr>
                <a:schemeClr val="dk1"/>
              </a:buClr>
              <a:buSzPts val="1200"/>
              <a:buNone/>
              <a:defRPr sz="1200"/>
            </a:lvl7pPr>
            <a:lvl8pPr algn="ctr" lvl="7">
              <a:lnSpc>
                <a:spcPct val="90000"/>
              </a:lnSpc>
              <a:spcBef>
                <a:spcPts val="400"/>
              </a:spcBef>
              <a:spcAft>
                <a:spcPts val="0"/>
              </a:spcAft>
              <a:buClr>
                <a:schemeClr val="dk1"/>
              </a:buClr>
              <a:buSzPts val="1200"/>
              <a:buNone/>
              <a:defRPr sz="1200"/>
            </a:lvl8pPr>
            <a:lvl9pPr algn="ctr" lvl="8">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idx="10" type="dt"/>
          </p:nvPr>
        </p:nvSpPr>
        <p:spPr>
          <a:xfrm>
            <a:off x="251222" y="4743451"/>
            <a:ext cx="2057400" cy="400049"/>
          </a:xfrm>
          <a:prstGeom prst="rect">
            <a:avLst/>
          </a:prstGeom>
          <a:noFill/>
          <a:ln>
            <a:noFill/>
          </a:ln>
        </p:spPr>
        <p:txBody>
          <a:bodyPr anchor="ctr" anchorCtr="0" bIns="34275" lIns="68575" numCol="1" rIns="68575" spcFirstLastPara="1" tIns="34275" wrap="square">
            <a:noAutofit/>
          </a:bodyPr>
          <a:lstStyle>
            <a:lvl1pPr algn="l" lvl="0">
              <a:lnSpc>
                <a:spcPct val="100000"/>
              </a:lnSpc>
              <a:spcBef>
                <a:spcPts val="0"/>
              </a:spcBef>
              <a:spcAft>
                <a:spcPts val="0"/>
              </a:spcAft>
              <a:buSzPts val="1100"/>
              <a:buNone/>
              <a:defRPr/>
            </a:lvl1pPr>
            <a:lvl2pPr algn="l" lvl="1">
              <a:lnSpc>
                <a:spcPct val="100000"/>
              </a:lnSpc>
              <a:spcBef>
                <a:spcPts val="0"/>
              </a:spcBef>
              <a:spcAft>
                <a:spcPts val="0"/>
              </a:spcAft>
              <a:buSzPts val="1100"/>
              <a:buNone/>
              <a:defRPr/>
            </a:lvl2pPr>
            <a:lvl3pPr algn="l" lvl="2">
              <a:lnSpc>
                <a:spcPct val="100000"/>
              </a:lnSpc>
              <a:spcBef>
                <a:spcPts val="0"/>
              </a:spcBef>
              <a:spcAft>
                <a:spcPts val="0"/>
              </a:spcAft>
              <a:buSzPts val="1100"/>
              <a:buNone/>
              <a:defRPr/>
            </a:lvl3pPr>
            <a:lvl4pPr algn="l" lvl="3">
              <a:lnSpc>
                <a:spcPct val="100000"/>
              </a:lnSpc>
              <a:spcBef>
                <a:spcPts val="0"/>
              </a:spcBef>
              <a:spcAft>
                <a:spcPts val="0"/>
              </a:spcAft>
              <a:buSzPts val="1100"/>
              <a:buNone/>
              <a:defRPr/>
            </a:lvl4pPr>
            <a:lvl5pPr algn="l" lvl="4">
              <a:lnSpc>
                <a:spcPct val="100000"/>
              </a:lnSpc>
              <a:spcBef>
                <a:spcPts val="0"/>
              </a:spcBef>
              <a:spcAft>
                <a:spcPts val="0"/>
              </a:spcAft>
              <a:buSzPts val="1100"/>
              <a:buNone/>
              <a:defRPr/>
            </a:lvl5pPr>
            <a:lvl6pPr algn="l" lvl="5">
              <a:lnSpc>
                <a:spcPct val="100000"/>
              </a:lnSpc>
              <a:spcBef>
                <a:spcPts val="0"/>
              </a:spcBef>
              <a:spcAft>
                <a:spcPts val="0"/>
              </a:spcAft>
              <a:buSzPts val="1100"/>
              <a:buNone/>
              <a:defRPr/>
            </a:lvl6pPr>
            <a:lvl7pPr algn="l" lvl="6">
              <a:lnSpc>
                <a:spcPct val="100000"/>
              </a:lnSpc>
              <a:spcBef>
                <a:spcPts val="0"/>
              </a:spcBef>
              <a:spcAft>
                <a:spcPts val="0"/>
              </a:spcAft>
              <a:buSzPts val="1100"/>
              <a:buNone/>
              <a:defRPr/>
            </a:lvl7pPr>
            <a:lvl8pPr algn="l" lvl="7">
              <a:lnSpc>
                <a:spcPct val="100000"/>
              </a:lnSpc>
              <a:spcBef>
                <a:spcPts val="0"/>
              </a:spcBef>
              <a:spcAft>
                <a:spcPts val="0"/>
              </a:spcAft>
              <a:buSzPts val="1100"/>
              <a:buNone/>
              <a:defRPr/>
            </a:lvl8pPr>
            <a:lvl9pPr algn="l" lvl="8">
              <a:lnSpc>
                <a:spcPct val="100000"/>
              </a:lnSpc>
              <a:spcBef>
                <a:spcPts val="0"/>
              </a:spcBef>
              <a:spcAft>
                <a:spcPts val="0"/>
              </a:spcAft>
              <a:buSzPts val="1100"/>
              <a:buNone/>
              <a:defRPr/>
            </a:lvl9pPr>
          </a:lstStyle>
          <a:p>
            <a:endParaRPr/>
          </a:p>
        </p:txBody>
      </p:sp>
      <p:sp>
        <p:nvSpPr>
          <p:cNvPr id="60" name="Google Shape;60;p14"/>
          <p:cNvSpPr txBox="1">
            <a:spLocks noGrp="1"/>
          </p:cNvSpPr>
          <p:nvPr>
            <p:ph idx="11" type="ftr"/>
          </p:nvPr>
        </p:nvSpPr>
        <p:spPr>
          <a:xfrm>
            <a:off x="3028950" y="4743451"/>
            <a:ext cx="3086100" cy="400049"/>
          </a:xfrm>
          <a:prstGeom prst="rect">
            <a:avLst/>
          </a:prstGeom>
          <a:noFill/>
          <a:ln>
            <a:noFill/>
          </a:ln>
        </p:spPr>
        <p:txBody>
          <a:bodyPr anchor="ctr" anchorCtr="0" bIns="34275" lIns="68575" numCol="1" rIns="68575" spcFirstLastPara="1" tIns="34275" wrap="square">
            <a:noAutofit/>
          </a:bodyPr>
          <a:lstStyle>
            <a:lvl1pPr algn="ctr" lvl="0">
              <a:lnSpc>
                <a:spcPct val="100000"/>
              </a:lnSpc>
              <a:spcBef>
                <a:spcPts val="0"/>
              </a:spcBef>
              <a:spcAft>
                <a:spcPts val="0"/>
              </a:spcAft>
              <a:buSzPts val="1100"/>
              <a:buNone/>
              <a:defRPr/>
            </a:lvl1pPr>
            <a:lvl2pPr algn="l" lvl="1">
              <a:lnSpc>
                <a:spcPct val="100000"/>
              </a:lnSpc>
              <a:spcBef>
                <a:spcPts val="0"/>
              </a:spcBef>
              <a:spcAft>
                <a:spcPts val="0"/>
              </a:spcAft>
              <a:buSzPts val="1100"/>
              <a:buNone/>
              <a:defRPr/>
            </a:lvl2pPr>
            <a:lvl3pPr algn="l" lvl="2">
              <a:lnSpc>
                <a:spcPct val="100000"/>
              </a:lnSpc>
              <a:spcBef>
                <a:spcPts val="0"/>
              </a:spcBef>
              <a:spcAft>
                <a:spcPts val="0"/>
              </a:spcAft>
              <a:buSzPts val="1100"/>
              <a:buNone/>
              <a:defRPr/>
            </a:lvl3pPr>
            <a:lvl4pPr algn="l" lvl="3">
              <a:lnSpc>
                <a:spcPct val="100000"/>
              </a:lnSpc>
              <a:spcBef>
                <a:spcPts val="0"/>
              </a:spcBef>
              <a:spcAft>
                <a:spcPts val="0"/>
              </a:spcAft>
              <a:buSzPts val="1100"/>
              <a:buNone/>
              <a:defRPr/>
            </a:lvl4pPr>
            <a:lvl5pPr algn="l" lvl="4">
              <a:lnSpc>
                <a:spcPct val="100000"/>
              </a:lnSpc>
              <a:spcBef>
                <a:spcPts val="0"/>
              </a:spcBef>
              <a:spcAft>
                <a:spcPts val="0"/>
              </a:spcAft>
              <a:buSzPts val="1100"/>
              <a:buNone/>
              <a:defRPr/>
            </a:lvl5pPr>
            <a:lvl6pPr algn="l" lvl="5">
              <a:lnSpc>
                <a:spcPct val="100000"/>
              </a:lnSpc>
              <a:spcBef>
                <a:spcPts val="0"/>
              </a:spcBef>
              <a:spcAft>
                <a:spcPts val="0"/>
              </a:spcAft>
              <a:buSzPts val="1100"/>
              <a:buNone/>
              <a:defRPr/>
            </a:lvl6pPr>
            <a:lvl7pPr algn="l" lvl="6">
              <a:lnSpc>
                <a:spcPct val="100000"/>
              </a:lnSpc>
              <a:spcBef>
                <a:spcPts val="0"/>
              </a:spcBef>
              <a:spcAft>
                <a:spcPts val="0"/>
              </a:spcAft>
              <a:buSzPts val="1100"/>
              <a:buNone/>
              <a:defRPr/>
            </a:lvl7pPr>
            <a:lvl8pPr algn="l" lvl="7">
              <a:lnSpc>
                <a:spcPct val="100000"/>
              </a:lnSpc>
              <a:spcBef>
                <a:spcPts val="0"/>
              </a:spcBef>
              <a:spcAft>
                <a:spcPts val="0"/>
              </a:spcAft>
              <a:buSzPts val="1100"/>
              <a:buNone/>
              <a:defRPr/>
            </a:lvl8pPr>
            <a:lvl9pPr algn="l" lvl="8">
              <a:lnSpc>
                <a:spcPct val="100000"/>
              </a:lnSpc>
              <a:spcBef>
                <a:spcPts val="0"/>
              </a:spcBef>
              <a:spcAft>
                <a:spcPts val="0"/>
              </a:spcAft>
              <a:buSzPts val="1100"/>
              <a:buNone/>
              <a:defRPr/>
            </a:lvl9pPr>
          </a:lstStyle>
          <a:p>
            <a:endParaRPr/>
          </a:p>
        </p:txBody>
      </p:sp>
      <p:sp>
        <p:nvSpPr>
          <p:cNvPr id="61" name="Google Shape;61;p14"/>
          <p:cNvSpPr txBox="1">
            <a:spLocks noGrp="1"/>
          </p:cNvSpPr>
          <p:nvPr>
            <p:ph idx="12" type="sldNum"/>
          </p:nvPr>
        </p:nvSpPr>
        <p:spPr>
          <a:xfrm>
            <a:off x="6835378" y="4743451"/>
            <a:ext cx="2057400" cy="400049"/>
          </a:xfrm>
          <a:prstGeom prst="rect">
            <a:avLst/>
          </a:prstGeom>
          <a:noFill/>
          <a:ln>
            <a:noFill/>
          </a:ln>
        </p:spPr>
        <p:txBody>
          <a:bodyPr anchor="ctr" anchorCtr="0" bIns="34275" lIns="68575" numCol="1" rIns="68575" spcFirstLastPara="1" tIns="34275" wrap="square">
            <a:noAutofit/>
          </a:bodyPr>
          <a:lstStyle>
            <a:lvl1pPr algn="r" indent="0" lvl="0"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1pPr>
            <a:lvl2pPr algn="r" indent="0" lvl="1"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2pPr>
            <a:lvl3pPr algn="r" indent="0" lvl="2"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3pPr>
            <a:lvl4pPr algn="r" indent="0" lvl="3"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4pPr>
            <a:lvl5pPr algn="r" indent="0" lvl="4"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5pPr>
            <a:lvl6pPr algn="r" indent="0" lvl="5"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6pPr>
            <a:lvl7pPr algn="r" indent="0" lvl="6"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7pPr>
            <a:lvl8pPr algn="r" indent="0" lvl="7"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8pPr>
            <a:lvl9pPr algn="r" indent="0" lvl="8"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9pPr>
          </a:lstStyle>
          <a:p>
            <a:pPr algn="r" indent="0" lvl="0" marL="0" rtl="0">
              <a:spcBef>
                <a:spcPts val="0"/>
              </a:spcBef>
              <a:spcAft>
                <a:spcPts val="0"/>
              </a:spcAft>
              <a:buNone/>
            </a:pPr>
            <a:fld id="{00000000-1234-1234-1234-123412341234}" type="slidenum">
              <a:rPr altLang="ja" lang="ja"/>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白紙">
  <p:cSld name="白紙">
    <p:spTree>
      <p:nvGrpSpPr>
        <p:cNvPr id="1" name="Shape 63"/>
        <p:cNvGrpSpPr/>
        <p:nvPr/>
      </p:nvGrpSpPr>
      <p:grpSpPr>
        <a:xfrm>
          <a:off x="0" y="0"/>
          <a:ext cx="0" cy="0"/>
          <a:chOff x="0" y="0"/>
          <a:chExt cx="0" cy="0"/>
        </a:xfrm>
      </p:grpSpPr>
      <p:sp>
        <p:nvSpPr>
          <p:cNvPr id="64" name="Google Shape;64;p15"/>
          <p:cNvSpPr/>
          <p:nvPr/>
        </p:nvSpPr>
        <p:spPr>
          <a:xfrm>
            <a:off x="0" y="1"/>
            <a:ext cx="9144000" cy="5143500"/>
          </a:xfrm>
          <a:prstGeom prst="rect">
            <a:avLst/>
          </a:prstGeom>
          <a:gradFill>
            <a:gsLst>
              <a:gs pos="0">
                <a:srgbClr val="235079"/>
              </a:gs>
              <a:gs pos="100000">
                <a:srgbClr val="1B2C50"/>
              </a:gs>
            </a:gsLst>
            <a:lin ang="18900000" scaled="0"/>
          </a:gradFill>
          <a:ln>
            <a:noFill/>
          </a:ln>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i="0" strike="noStrike" sz="1400" u="none">
              <a:solidFill>
                <a:schemeClr val="lt1"/>
              </a:solidFill>
              <a:latin typeface="Arial"/>
              <a:ea typeface="Arial"/>
              <a:cs typeface="Arial"/>
              <a:sym typeface="Arial"/>
            </a:endParaRPr>
          </a:p>
        </p:txBody>
      </p:sp>
      <p:sp>
        <p:nvSpPr>
          <p:cNvPr id="65" name="Google Shape;65;p15"/>
          <p:cNvSpPr txBox="1">
            <a:spLocks noGrp="1"/>
          </p:cNvSpPr>
          <p:nvPr>
            <p:ph idx="10" type="dt"/>
          </p:nvPr>
        </p:nvSpPr>
        <p:spPr>
          <a:xfrm>
            <a:off x="251222" y="4743451"/>
            <a:ext cx="2057400" cy="400049"/>
          </a:xfrm>
          <a:prstGeom prst="rect">
            <a:avLst/>
          </a:prstGeom>
          <a:noFill/>
          <a:ln>
            <a:noFill/>
          </a:ln>
        </p:spPr>
        <p:txBody>
          <a:bodyPr anchor="ctr" anchorCtr="0" bIns="34275" lIns="68575" numCol="1" rIns="68575" spcFirstLastPara="1" tIns="34275" wrap="square">
            <a:noAutofit/>
          </a:bodyPr>
          <a:lstStyle>
            <a:lvl1pPr algn="l" lvl="0">
              <a:lnSpc>
                <a:spcPct val="100000"/>
              </a:lnSpc>
              <a:spcBef>
                <a:spcPts val="0"/>
              </a:spcBef>
              <a:spcAft>
                <a:spcPts val="0"/>
              </a:spcAft>
              <a:buSzPts val="1100"/>
              <a:buNone/>
              <a:defRPr/>
            </a:lvl1pPr>
            <a:lvl2pPr algn="l" lvl="1">
              <a:lnSpc>
                <a:spcPct val="100000"/>
              </a:lnSpc>
              <a:spcBef>
                <a:spcPts val="0"/>
              </a:spcBef>
              <a:spcAft>
                <a:spcPts val="0"/>
              </a:spcAft>
              <a:buSzPts val="1100"/>
              <a:buNone/>
              <a:defRPr/>
            </a:lvl2pPr>
            <a:lvl3pPr algn="l" lvl="2">
              <a:lnSpc>
                <a:spcPct val="100000"/>
              </a:lnSpc>
              <a:spcBef>
                <a:spcPts val="0"/>
              </a:spcBef>
              <a:spcAft>
                <a:spcPts val="0"/>
              </a:spcAft>
              <a:buSzPts val="1100"/>
              <a:buNone/>
              <a:defRPr/>
            </a:lvl3pPr>
            <a:lvl4pPr algn="l" lvl="3">
              <a:lnSpc>
                <a:spcPct val="100000"/>
              </a:lnSpc>
              <a:spcBef>
                <a:spcPts val="0"/>
              </a:spcBef>
              <a:spcAft>
                <a:spcPts val="0"/>
              </a:spcAft>
              <a:buSzPts val="1100"/>
              <a:buNone/>
              <a:defRPr/>
            </a:lvl4pPr>
            <a:lvl5pPr algn="l" lvl="4">
              <a:lnSpc>
                <a:spcPct val="100000"/>
              </a:lnSpc>
              <a:spcBef>
                <a:spcPts val="0"/>
              </a:spcBef>
              <a:spcAft>
                <a:spcPts val="0"/>
              </a:spcAft>
              <a:buSzPts val="1100"/>
              <a:buNone/>
              <a:defRPr/>
            </a:lvl5pPr>
            <a:lvl6pPr algn="l" lvl="5">
              <a:lnSpc>
                <a:spcPct val="100000"/>
              </a:lnSpc>
              <a:spcBef>
                <a:spcPts val="0"/>
              </a:spcBef>
              <a:spcAft>
                <a:spcPts val="0"/>
              </a:spcAft>
              <a:buSzPts val="1100"/>
              <a:buNone/>
              <a:defRPr/>
            </a:lvl6pPr>
            <a:lvl7pPr algn="l" lvl="6">
              <a:lnSpc>
                <a:spcPct val="100000"/>
              </a:lnSpc>
              <a:spcBef>
                <a:spcPts val="0"/>
              </a:spcBef>
              <a:spcAft>
                <a:spcPts val="0"/>
              </a:spcAft>
              <a:buSzPts val="1100"/>
              <a:buNone/>
              <a:defRPr/>
            </a:lvl7pPr>
            <a:lvl8pPr algn="l" lvl="7">
              <a:lnSpc>
                <a:spcPct val="100000"/>
              </a:lnSpc>
              <a:spcBef>
                <a:spcPts val="0"/>
              </a:spcBef>
              <a:spcAft>
                <a:spcPts val="0"/>
              </a:spcAft>
              <a:buSzPts val="1100"/>
              <a:buNone/>
              <a:defRPr/>
            </a:lvl8pPr>
            <a:lvl9pPr algn="l" lvl="8">
              <a:lnSpc>
                <a:spcPct val="100000"/>
              </a:lnSpc>
              <a:spcBef>
                <a:spcPts val="0"/>
              </a:spcBef>
              <a:spcAft>
                <a:spcPts val="0"/>
              </a:spcAft>
              <a:buSzPts val="1100"/>
              <a:buNone/>
              <a:defRPr/>
            </a:lvl9pPr>
          </a:lstStyle>
          <a:p>
            <a:endParaRPr dirty="0"/>
          </a:p>
        </p:txBody>
      </p:sp>
      <p:sp>
        <p:nvSpPr>
          <p:cNvPr id="66" name="Google Shape;66;p15"/>
          <p:cNvSpPr txBox="1">
            <a:spLocks noGrp="1"/>
          </p:cNvSpPr>
          <p:nvPr>
            <p:ph idx="11" type="ftr"/>
          </p:nvPr>
        </p:nvSpPr>
        <p:spPr>
          <a:xfrm>
            <a:off x="3028950" y="4743451"/>
            <a:ext cx="3086100" cy="400049"/>
          </a:xfrm>
          <a:prstGeom prst="rect">
            <a:avLst/>
          </a:prstGeom>
          <a:noFill/>
          <a:ln>
            <a:noFill/>
          </a:ln>
        </p:spPr>
        <p:txBody>
          <a:bodyPr anchor="ctr" anchorCtr="0" bIns="34275" lIns="68575" numCol="1" rIns="68575" spcFirstLastPara="1" tIns="34275" wrap="square">
            <a:noAutofit/>
          </a:bodyPr>
          <a:lstStyle>
            <a:lvl1pPr algn="ctr" lvl="0">
              <a:lnSpc>
                <a:spcPct val="100000"/>
              </a:lnSpc>
              <a:spcBef>
                <a:spcPts val="0"/>
              </a:spcBef>
              <a:spcAft>
                <a:spcPts val="0"/>
              </a:spcAft>
              <a:buSzPts val="1100"/>
              <a:buNone/>
              <a:defRPr/>
            </a:lvl1pPr>
            <a:lvl2pPr algn="l" lvl="1">
              <a:lnSpc>
                <a:spcPct val="100000"/>
              </a:lnSpc>
              <a:spcBef>
                <a:spcPts val="0"/>
              </a:spcBef>
              <a:spcAft>
                <a:spcPts val="0"/>
              </a:spcAft>
              <a:buSzPts val="1100"/>
              <a:buNone/>
              <a:defRPr/>
            </a:lvl2pPr>
            <a:lvl3pPr algn="l" lvl="2">
              <a:lnSpc>
                <a:spcPct val="100000"/>
              </a:lnSpc>
              <a:spcBef>
                <a:spcPts val="0"/>
              </a:spcBef>
              <a:spcAft>
                <a:spcPts val="0"/>
              </a:spcAft>
              <a:buSzPts val="1100"/>
              <a:buNone/>
              <a:defRPr/>
            </a:lvl3pPr>
            <a:lvl4pPr algn="l" lvl="3">
              <a:lnSpc>
                <a:spcPct val="100000"/>
              </a:lnSpc>
              <a:spcBef>
                <a:spcPts val="0"/>
              </a:spcBef>
              <a:spcAft>
                <a:spcPts val="0"/>
              </a:spcAft>
              <a:buSzPts val="1100"/>
              <a:buNone/>
              <a:defRPr/>
            </a:lvl4pPr>
            <a:lvl5pPr algn="l" lvl="4">
              <a:lnSpc>
                <a:spcPct val="100000"/>
              </a:lnSpc>
              <a:spcBef>
                <a:spcPts val="0"/>
              </a:spcBef>
              <a:spcAft>
                <a:spcPts val="0"/>
              </a:spcAft>
              <a:buSzPts val="1100"/>
              <a:buNone/>
              <a:defRPr/>
            </a:lvl5pPr>
            <a:lvl6pPr algn="l" lvl="5">
              <a:lnSpc>
                <a:spcPct val="100000"/>
              </a:lnSpc>
              <a:spcBef>
                <a:spcPts val="0"/>
              </a:spcBef>
              <a:spcAft>
                <a:spcPts val="0"/>
              </a:spcAft>
              <a:buSzPts val="1100"/>
              <a:buNone/>
              <a:defRPr/>
            </a:lvl6pPr>
            <a:lvl7pPr algn="l" lvl="6">
              <a:lnSpc>
                <a:spcPct val="100000"/>
              </a:lnSpc>
              <a:spcBef>
                <a:spcPts val="0"/>
              </a:spcBef>
              <a:spcAft>
                <a:spcPts val="0"/>
              </a:spcAft>
              <a:buSzPts val="1100"/>
              <a:buNone/>
              <a:defRPr/>
            </a:lvl7pPr>
            <a:lvl8pPr algn="l" lvl="7">
              <a:lnSpc>
                <a:spcPct val="100000"/>
              </a:lnSpc>
              <a:spcBef>
                <a:spcPts val="0"/>
              </a:spcBef>
              <a:spcAft>
                <a:spcPts val="0"/>
              </a:spcAft>
              <a:buSzPts val="1100"/>
              <a:buNone/>
              <a:defRPr/>
            </a:lvl8pPr>
            <a:lvl9pPr algn="l" lvl="8">
              <a:lnSpc>
                <a:spcPct val="100000"/>
              </a:lnSpc>
              <a:spcBef>
                <a:spcPts val="0"/>
              </a:spcBef>
              <a:spcAft>
                <a:spcPts val="0"/>
              </a:spcAft>
              <a:buSzPts val="1100"/>
              <a:buNone/>
              <a:defRPr/>
            </a:lvl9pPr>
          </a:lstStyle>
          <a:p>
            <a:endParaRPr/>
          </a:p>
        </p:txBody>
      </p:sp>
      <p:sp>
        <p:nvSpPr>
          <p:cNvPr id="67" name="Google Shape;67;p15"/>
          <p:cNvSpPr txBox="1">
            <a:spLocks noGrp="1"/>
          </p:cNvSpPr>
          <p:nvPr>
            <p:ph idx="12" type="sldNum"/>
          </p:nvPr>
        </p:nvSpPr>
        <p:spPr>
          <a:xfrm>
            <a:off x="6835378" y="4743451"/>
            <a:ext cx="2057400" cy="400049"/>
          </a:xfrm>
          <a:prstGeom prst="rect">
            <a:avLst/>
          </a:prstGeom>
          <a:noFill/>
          <a:ln>
            <a:noFill/>
          </a:ln>
        </p:spPr>
        <p:txBody>
          <a:bodyPr anchor="ctr" anchorCtr="0" bIns="34275" lIns="68575" numCol="1" rIns="68575" spcFirstLastPara="1" tIns="34275" wrap="square">
            <a:noAutofit/>
          </a:bodyPr>
          <a:lstStyle>
            <a:lvl1pPr algn="r" indent="0" lvl="0"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1pPr>
            <a:lvl2pPr algn="r" indent="0" lvl="1"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2pPr>
            <a:lvl3pPr algn="r" indent="0" lvl="2"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3pPr>
            <a:lvl4pPr algn="r" indent="0" lvl="3"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4pPr>
            <a:lvl5pPr algn="r" indent="0" lvl="4"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5pPr>
            <a:lvl6pPr algn="r" indent="0" lvl="5"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6pPr>
            <a:lvl7pPr algn="r" indent="0" lvl="6"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7pPr>
            <a:lvl8pPr algn="r" indent="0" lvl="7"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8pPr>
            <a:lvl9pPr algn="r" indent="0" lvl="8"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9pPr>
          </a:lstStyle>
          <a:p>
            <a:pPr algn="r" indent="0" lvl="0" marL="0" rtl="0">
              <a:spcBef>
                <a:spcPts val="0"/>
              </a:spcBef>
              <a:spcAft>
                <a:spcPts val="0"/>
              </a:spcAft>
              <a:buNone/>
            </a:pPr>
            <a:fld id="{00000000-1234-1234-1234-123412341234}" type="slidenum">
              <a:rPr altLang="ja" lang="ja"/>
              <a:t>‹#›</a:t>
            </a:fld>
            <a:endParaRPr/>
          </a:p>
        </p:txBody>
      </p:sp>
      <p:pic>
        <p:nvPicPr>
          <p:cNvPr id="68" name="Google Shape;68;p15"/>
          <p:cNvPicPr preferRelativeResize="0"/>
          <p:nvPr userDrawn="1"/>
        </p:nvPicPr>
        <p:blipFill rotWithShape="1">
          <a:blip r:embed="rId2">
            <a:alphaModFix/>
          </a:blip>
          <a:srcRect/>
          <a:stretch/>
        </p:blipFill>
        <p:spPr>
          <a:xfrm>
            <a:off x="255892" y="4899558"/>
            <a:ext cx="928499" cy="8783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とコンテンツ">
  <p:cSld name="1_タイトルとコンテンツ">
    <p:spTree>
      <p:nvGrpSpPr>
        <p:cNvPr id="1" name="Shape 69"/>
        <p:cNvGrpSpPr/>
        <p:nvPr/>
      </p:nvGrpSpPr>
      <p:grpSpPr>
        <a:xfrm>
          <a:off x="0" y="0"/>
          <a:ext cx="0" cy="0"/>
          <a:chOff x="0" y="0"/>
          <a:chExt cx="0" cy="0"/>
        </a:xfrm>
      </p:grpSpPr>
      <p:pic>
        <p:nvPicPr>
          <p:cNvPr descr="人, 男, 座る, 屋内 が含まれている画像  自動的に生成された説明" id="2" name="図 1">
            <a:extLst>
              <a:ext uri="{FF2B5EF4-FFF2-40B4-BE49-F238E27FC236}">
                <a16:creationId xmlns:a16="http://schemas.microsoft.com/office/drawing/2014/main" id="{DD600FAD-DE09-B97B-C733-010E518CA40E}"/>
              </a:ext>
            </a:extLst>
          </p:cNvPr>
          <p:cNvPicPr>
            <a:picLocks noChangeAspect="1"/>
          </p:cNvPicPr>
          <p:nvPr userDrawn="1"/>
        </p:nvPicPr>
        <p:blipFill rotWithShape="1">
          <a:blip cstate="hqprint" r:embed="rId2">
            <a:extLst>
              <a:ext uri="{28A0092B-C50C-407E-A947-70E740481C1C}">
                <a14:useLocalDpi xmlns:a14="http://schemas.microsoft.com/office/drawing/2010/main"/>
              </a:ext>
            </a:extLst>
          </a:blip>
          <a:srcRect/>
          <a:stretch/>
        </p:blipFill>
        <p:spPr>
          <a:xfrm>
            <a:off x="0" y="0"/>
            <a:ext cx="3785397" cy="5143500"/>
          </a:xfrm>
          <a:prstGeom prst="rect">
            <a:avLst/>
          </a:prstGeom>
        </p:spPr>
      </p:pic>
      <p:sp>
        <p:nvSpPr>
          <p:cNvPr id="71" name="Google Shape;71;p16"/>
          <p:cNvSpPr txBox="1">
            <a:spLocks noGrp="1"/>
          </p:cNvSpPr>
          <p:nvPr>
            <p:ph idx="10" type="dt"/>
          </p:nvPr>
        </p:nvSpPr>
        <p:spPr>
          <a:xfrm>
            <a:off x="251222" y="4743451"/>
            <a:ext cx="2057400" cy="400049"/>
          </a:xfrm>
          <a:prstGeom prst="rect">
            <a:avLst/>
          </a:prstGeom>
          <a:noFill/>
          <a:ln>
            <a:noFill/>
          </a:ln>
        </p:spPr>
        <p:txBody>
          <a:bodyPr anchor="ctr" anchorCtr="0" bIns="34275" lIns="68575" numCol="1" rIns="68575" spcFirstLastPara="1" tIns="34275" wrap="square">
            <a:noAutofit/>
          </a:bodyPr>
          <a:lstStyle>
            <a:lvl1pPr algn="l" lvl="0">
              <a:lnSpc>
                <a:spcPct val="100000"/>
              </a:lnSpc>
              <a:spcBef>
                <a:spcPts val="0"/>
              </a:spcBef>
              <a:spcAft>
                <a:spcPts val="0"/>
              </a:spcAft>
              <a:buSzPts val="1100"/>
              <a:buNone/>
              <a:defRPr/>
            </a:lvl1pPr>
            <a:lvl2pPr algn="l" lvl="1">
              <a:lnSpc>
                <a:spcPct val="100000"/>
              </a:lnSpc>
              <a:spcBef>
                <a:spcPts val="0"/>
              </a:spcBef>
              <a:spcAft>
                <a:spcPts val="0"/>
              </a:spcAft>
              <a:buSzPts val="1100"/>
              <a:buNone/>
              <a:defRPr/>
            </a:lvl2pPr>
            <a:lvl3pPr algn="l" lvl="2">
              <a:lnSpc>
                <a:spcPct val="100000"/>
              </a:lnSpc>
              <a:spcBef>
                <a:spcPts val="0"/>
              </a:spcBef>
              <a:spcAft>
                <a:spcPts val="0"/>
              </a:spcAft>
              <a:buSzPts val="1100"/>
              <a:buNone/>
              <a:defRPr/>
            </a:lvl3pPr>
            <a:lvl4pPr algn="l" lvl="3">
              <a:lnSpc>
                <a:spcPct val="100000"/>
              </a:lnSpc>
              <a:spcBef>
                <a:spcPts val="0"/>
              </a:spcBef>
              <a:spcAft>
                <a:spcPts val="0"/>
              </a:spcAft>
              <a:buSzPts val="1100"/>
              <a:buNone/>
              <a:defRPr/>
            </a:lvl4pPr>
            <a:lvl5pPr algn="l" lvl="4">
              <a:lnSpc>
                <a:spcPct val="100000"/>
              </a:lnSpc>
              <a:spcBef>
                <a:spcPts val="0"/>
              </a:spcBef>
              <a:spcAft>
                <a:spcPts val="0"/>
              </a:spcAft>
              <a:buSzPts val="1100"/>
              <a:buNone/>
              <a:defRPr/>
            </a:lvl5pPr>
            <a:lvl6pPr algn="l" lvl="5">
              <a:lnSpc>
                <a:spcPct val="100000"/>
              </a:lnSpc>
              <a:spcBef>
                <a:spcPts val="0"/>
              </a:spcBef>
              <a:spcAft>
                <a:spcPts val="0"/>
              </a:spcAft>
              <a:buSzPts val="1100"/>
              <a:buNone/>
              <a:defRPr/>
            </a:lvl6pPr>
            <a:lvl7pPr algn="l" lvl="6">
              <a:lnSpc>
                <a:spcPct val="100000"/>
              </a:lnSpc>
              <a:spcBef>
                <a:spcPts val="0"/>
              </a:spcBef>
              <a:spcAft>
                <a:spcPts val="0"/>
              </a:spcAft>
              <a:buSzPts val="1100"/>
              <a:buNone/>
              <a:defRPr/>
            </a:lvl7pPr>
            <a:lvl8pPr algn="l" lvl="7">
              <a:lnSpc>
                <a:spcPct val="100000"/>
              </a:lnSpc>
              <a:spcBef>
                <a:spcPts val="0"/>
              </a:spcBef>
              <a:spcAft>
                <a:spcPts val="0"/>
              </a:spcAft>
              <a:buSzPts val="1100"/>
              <a:buNone/>
              <a:defRPr/>
            </a:lvl8pPr>
            <a:lvl9pPr algn="l" lvl="8">
              <a:lnSpc>
                <a:spcPct val="100000"/>
              </a:lnSpc>
              <a:spcBef>
                <a:spcPts val="0"/>
              </a:spcBef>
              <a:spcAft>
                <a:spcPts val="0"/>
              </a:spcAft>
              <a:buSzPts val="1100"/>
              <a:buNone/>
              <a:defRPr/>
            </a:lvl9pPr>
          </a:lstStyle>
          <a:p>
            <a:endParaRPr/>
          </a:p>
        </p:txBody>
      </p:sp>
      <p:sp>
        <p:nvSpPr>
          <p:cNvPr id="72" name="Google Shape;72;p16"/>
          <p:cNvSpPr txBox="1">
            <a:spLocks noGrp="1"/>
          </p:cNvSpPr>
          <p:nvPr>
            <p:ph idx="11" type="ftr"/>
          </p:nvPr>
        </p:nvSpPr>
        <p:spPr>
          <a:xfrm>
            <a:off x="3028950" y="4743451"/>
            <a:ext cx="3086100" cy="400049"/>
          </a:xfrm>
          <a:prstGeom prst="rect">
            <a:avLst/>
          </a:prstGeom>
          <a:noFill/>
          <a:ln>
            <a:noFill/>
          </a:ln>
        </p:spPr>
        <p:txBody>
          <a:bodyPr anchor="ctr" anchorCtr="0" bIns="34275" lIns="68575" numCol="1" rIns="68575" spcFirstLastPara="1" tIns="34275" wrap="square">
            <a:noAutofit/>
          </a:bodyPr>
          <a:lstStyle>
            <a:lvl1pPr algn="ctr" lvl="0">
              <a:lnSpc>
                <a:spcPct val="100000"/>
              </a:lnSpc>
              <a:spcBef>
                <a:spcPts val="0"/>
              </a:spcBef>
              <a:spcAft>
                <a:spcPts val="0"/>
              </a:spcAft>
              <a:buSzPts val="1100"/>
              <a:buNone/>
              <a:defRPr>
                <a:solidFill>
                  <a:srgbClr val="A5A5A5"/>
                </a:solidFill>
                <a:latin typeface="Arial"/>
                <a:ea typeface="Arial"/>
                <a:cs typeface="Arial"/>
                <a:sym typeface="Arial"/>
              </a:defRPr>
            </a:lvl1pPr>
            <a:lvl2pPr algn="l" lvl="1">
              <a:lnSpc>
                <a:spcPct val="100000"/>
              </a:lnSpc>
              <a:spcBef>
                <a:spcPts val="0"/>
              </a:spcBef>
              <a:spcAft>
                <a:spcPts val="0"/>
              </a:spcAft>
              <a:buSzPts val="1100"/>
              <a:buNone/>
              <a:defRPr/>
            </a:lvl2pPr>
            <a:lvl3pPr algn="l" lvl="2">
              <a:lnSpc>
                <a:spcPct val="100000"/>
              </a:lnSpc>
              <a:spcBef>
                <a:spcPts val="0"/>
              </a:spcBef>
              <a:spcAft>
                <a:spcPts val="0"/>
              </a:spcAft>
              <a:buSzPts val="1100"/>
              <a:buNone/>
              <a:defRPr/>
            </a:lvl3pPr>
            <a:lvl4pPr algn="l" lvl="3">
              <a:lnSpc>
                <a:spcPct val="100000"/>
              </a:lnSpc>
              <a:spcBef>
                <a:spcPts val="0"/>
              </a:spcBef>
              <a:spcAft>
                <a:spcPts val="0"/>
              </a:spcAft>
              <a:buSzPts val="1100"/>
              <a:buNone/>
              <a:defRPr/>
            </a:lvl4pPr>
            <a:lvl5pPr algn="l" lvl="4">
              <a:lnSpc>
                <a:spcPct val="100000"/>
              </a:lnSpc>
              <a:spcBef>
                <a:spcPts val="0"/>
              </a:spcBef>
              <a:spcAft>
                <a:spcPts val="0"/>
              </a:spcAft>
              <a:buSzPts val="1100"/>
              <a:buNone/>
              <a:defRPr/>
            </a:lvl5pPr>
            <a:lvl6pPr algn="l" lvl="5">
              <a:lnSpc>
                <a:spcPct val="100000"/>
              </a:lnSpc>
              <a:spcBef>
                <a:spcPts val="0"/>
              </a:spcBef>
              <a:spcAft>
                <a:spcPts val="0"/>
              </a:spcAft>
              <a:buSzPts val="1100"/>
              <a:buNone/>
              <a:defRPr/>
            </a:lvl6pPr>
            <a:lvl7pPr algn="l" lvl="6">
              <a:lnSpc>
                <a:spcPct val="100000"/>
              </a:lnSpc>
              <a:spcBef>
                <a:spcPts val="0"/>
              </a:spcBef>
              <a:spcAft>
                <a:spcPts val="0"/>
              </a:spcAft>
              <a:buSzPts val="1100"/>
              <a:buNone/>
              <a:defRPr/>
            </a:lvl7pPr>
            <a:lvl8pPr algn="l" lvl="7">
              <a:lnSpc>
                <a:spcPct val="100000"/>
              </a:lnSpc>
              <a:spcBef>
                <a:spcPts val="0"/>
              </a:spcBef>
              <a:spcAft>
                <a:spcPts val="0"/>
              </a:spcAft>
              <a:buSzPts val="1100"/>
              <a:buNone/>
              <a:defRPr/>
            </a:lvl8pPr>
            <a:lvl9pPr algn="l" lvl="8">
              <a:lnSpc>
                <a:spcPct val="100000"/>
              </a:lnSpc>
              <a:spcBef>
                <a:spcPts val="0"/>
              </a:spcBef>
              <a:spcAft>
                <a:spcPts val="0"/>
              </a:spcAft>
              <a:buSzPts val="1100"/>
              <a:buNone/>
              <a:defRPr/>
            </a:lvl9pPr>
          </a:lstStyle>
          <a:p>
            <a:endParaRPr/>
          </a:p>
        </p:txBody>
      </p:sp>
      <p:sp>
        <p:nvSpPr>
          <p:cNvPr id="73" name="Google Shape;73;p16"/>
          <p:cNvSpPr txBox="1">
            <a:spLocks noGrp="1"/>
          </p:cNvSpPr>
          <p:nvPr>
            <p:ph idx="12" type="sldNum"/>
          </p:nvPr>
        </p:nvSpPr>
        <p:spPr>
          <a:xfrm>
            <a:off x="6835378" y="4743451"/>
            <a:ext cx="2057400" cy="400049"/>
          </a:xfrm>
          <a:prstGeom prst="rect">
            <a:avLst/>
          </a:prstGeom>
          <a:noFill/>
          <a:ln>
            <a:noFill/>
          </a:ln>
        </p:spPr>
        <p:txBody>
          <a:bodyPr anchor="ctr" anchorCtr="0" bIns="34275" lIns="68575" numCol="1" rIns="68575" spcFirstLastPara="1" tIns="34275" wrap="square">
            <a:noAutofit/>
          </a:bodyPr>
          <a:lstStyle>
            <a:lvl1pPr algn="r" indent="0" lvl="0"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1pPr>
            <a:lvl2pPr algn="r" indent="0" lvl="1"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2pPr>
            <a:lvl3pPr algn="r" indent="0" lvl="2"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3pPr>
            <a:lvl4pPr algn="r" indent="0" lvl="3"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4pPr>
            <a:lvl5pPr algn="r" indent="0" lvl="4"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5pPr>
            <a:lvl6pPr algn="r" indent="0" lvl="5"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6pPr>
            <a:lvl7pPr algn="r" indent="0" lvl="6"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7pPr>
            <a:lvl8pPr algn="r" indent="0" lvl="7"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8pPr>
            <a:lvl9pPr algn="r" indent="0" lvl="8"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9pPr>
          </a:lstStyle>
          <a:p>
            <a:pPr algn="r" indent="0" lvl="0" marL="0" rtl="0">
              <a:spcBef>
                <a:spcPts val="0"/>
              </a:spcBef>
              <a:spcAft>
                <a:spcPts val="0"/>
              </a:spcAft>
              <a:buNone/>
            </a:pPr>
            <a:fld id="{00000000-1234-1234-1234-123412341234}" type="slidenum">
              <a:rPr altLang="ja" lang="ja"/>
              <a:t>‹#›</a:t>
            </a:fld>
            <a:endParaRPr/>
          </a:p>
        </p:txBody>
      </p:sp>
      <p:pic>
        <p:nvPicPr>
          <p:cNvPr id="5" name="Google Shape;68;p15">
            <a:extLst>
              <a:ext uri="{FF2B5EF4-FFF2-40B4-BE49-F238E27FC236}">
                <a16:creationId xmlns:a16="http://schemas.microsoft.com/office/drawing/2014/main" id="{D903728E-340E-9E4F-DA64-85ECAB0054D7}"/>
              </a:ext>
            </a:extLst>
          </p:cNvPr>
          <p:cNvPicPr preferRelativeResize="0"/>
          <p:nvPr userDrawn="1"/>
        </p:nvPicPr>
        <p:blipFill rotWithShape="1">
          <a:blip r:embed="rId3">
            <a:alphaModFix/>
          </a:blip>
          <a:srcRect/>
          <a:stretch/>
        </p:blipFill>
        <p:spPr>
          <a:xfrm>
            <a:off x="255892" y="4899558"/>
            <a:ext cx="928499" cy="8783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白紙">
  <p:cSld name="1_白紙">
    <p:spTree>
      <p:nvGrpSpPr>
        <p:cNvPr id="1" name="Shape 75"/>
        <p:cNvGrpSpPr/>
        <p:nvPr/>
      </p:nvGrpSpPr>
      <p:grpSpPr>
        <a:xfrm>
          <a:off x="0" y="0"/>
          <a:ext cx="0" cy="0"/>
          <a:chOff x="0" y="0"/>
          <a:chExt cx="0" cy="0"/>
        </a:xfrm>
      </p:grpSpPr>
      <p:pic>
        <p:nvPicPr>
          <p:cNvPr descr="図形 が含まれている画像  自動的に生成された説明" id="76" name="Google Shape;76;p17"/>
          <p:cNvPicPr preferRelativeResize="0"/>
          <p:nvPr/>
        </p:nvPicPr>
        <p:blipFill rotWithShape="1">
          <a:blip r:embed="rId2">
            <a:alphaModFix/>
          </a:blip>
          <a:srcRect/>
          <a:stretch/>
        </p:blipFill>
        <p:spPr>
          <a:xfrm>
            <a:off x="0" y="2247900"/>
            <a:ext cx="9144000" cy="2895600"/>
          </a:xfrm>
          <a:prstGeom prst="rect">
            <a:avLst/>
          </a:prstGeom>
          <a:noFill/>
          <a:ln>
            <a:noFill/>
          </a:ln>
        </p:spPr>
      </p:pic>
      <p:sp>
        <p:nvSpPr>
          <p:cNvPr id="77" name="Google Shape;77;p17"/>
          <p:cNvSpPr txBox="1">
            <a:spLocks noGrp="1"/>
          </p:cNvSpPr>
          <p:nvPr>
            <p:ph idx="10" type="dt"/>
          </p:nvPr>
        </p:nvSpPr>
        <p:spPr>
          <a:xfrm>
            <a:off x="251222" y="4743451"/>
            <a:ext cx="2057400" cy="400049"/>
          </a:xfrm>
          <a:prstGeom prst="rect">
            <a:avLst/>
          </a:prstGeom>
          <a:noFill/>
          <a:ln>
            <a:noFill/>
          </a:ln>
        </p:spPr>
        <p:txBody>
          <a:bodyPr anchor="ctr" anchorCtr="0" bIns="34275" lIns="68575" numCol="1" rIns="68575" spcFirstLastPara="1" tIns="34275" wrap="square">
            <a:noAutofit/>
          </a:bodyPr>
          <a:lstStyle>
            <a:lvl1pPr algn="l" lvl="0">
              <a:lnSpc>
                <a:spcPct val="100000"/>
              </a:lnSpc>
              <a:spcBef>
                <a:spcPts val="0"/>
              </a:spcBef>
              <a:spcAft>
                <a:spcPts val="0"/>
              </a:spcAft>
              <a:buSzPts val="1100"/>
              <a:buNone/>
              <a:defRPr/>
            </a:lvl1pPr>
            <a:lvl2pPr algn="l" lvl="1">
              <a:lnSpc>
                <a:spcPct val="100000"/>
              </a:lnSpc>
              <a:spcBef>
                <a:spcPts val="0"/>
              </a:spcBef>
              <a:spcAft>
                <a:spcPts val="0"/>
              </a:spcAft>
              <a:buSzPts val="1100"/>
              <a:buNone/>
              <a:defRPr/>
            </a:lvl2pPr>
            <a:lvl3pPr algn="l" lvl="2">
              <a:lnSpc>
                <a:spcPct val="100000"/>
              </a:lnSpc>
              <a:spcBef>
                <a:spcPts val="0"/>
              </a:spcBef>
              <a:spcAft>
                <a:spcPts val="0"/>
              </a:spcAft>
              <a:buSzPts val="1100"/>
              <a:buNone/>
              <a:defRPr/>
            </a:lvl3pPr>
            <a:lvl4pPr algn="l" lvl="3">
              <a:lnSpc>
                <a:spcPct val="100000"/>
              </a:lnSpc>
              <a:spcBef>
                <a:spcPts val="0"/>
              </a:spcBef>
              <a:spcAft>
                <a:spcPts val="0"/>
              </a:spcAft>
              <a:buSzPts val="1100"/>
              <a:buNone/>
              <a:defRPr/>
            </a:lvl4pPr>
            <a:lvl5pPr algn="l" lvl="4">
              <a:lnSpc>
                <a:spcPct val="100000"/>
              </a:lnSpc>
              <a:spcBef>
                <a:spcPts val="0"/>
              </a:spcBef>
              <a:spcAft>
                <a:spcPts val="0"/>
              </a:spcAft>
              <a:buSzPts val="1100"/>
              <a:buNone/>
              <a:defRPr/>
            </a:lvl5pPr>
            <a:lvl6pPr algn="l" lvl="5">
              <a:lnSpc>
                <a:spcPct val="100000"/>
              </a:lnSpc>
              <a:spcBef>
                <a:spcPts val="0"/>
              </a:spcBef>
              <a:spcAft>
                <a:spcPts val="0"/>
              </a:spcAft>
              <a:buSzPts val="1100"/>
              <a:buNone/>
              <a:defRPr/>
            </a:lvl6pPr>
            <a:lvl7pPr algn="l" lvl="6">
              <a:lnSpc>
                <a:spcPct val="100000"/>
              </a:lnSpc>
              <a:spcBef>
                <a:spcPts val="0"/>
              </a:spcBef>
              <a:spcAft>
                <a:spcPts val="0"/>
              </a:spcAft>
              <a:buSzPts val="1100"/>
              <a:buNone/>
              <a:defRPr/>
            </a:lvl7pPr>
            <a:lvl8pPr algn="l" lvl="7">
              <a:lnSpc>
                <a:spcPct val="100000"/>
              </a:lnSpc>
              <a:spcBef>
                <a:spcPts val="0"/>
              </a:spcBef>
              <a:spcAft>
                <a:spcPts val="0"/>
              </a:spcAft>
              <a:buSzPts val="1100"/>
              <a:buNone/>
              <a:defRPr/>
            </a:lvl8pPr>
            <a:lvl9pPr algn="l" lvl="8">
              <a:lnSpc>
                <a:spcPct val="100000"/>
              </a:lnSpc>
              <a:spcBef>
                <a:spcPts val="0"/>
              </a:spcBef>
              <a:spcAft>
                <a:spcPts val="0"/>
              </a:spcAft>
              <a:buSzPts val="1100"/>
              <a:buNone/>
              <a:defRPr/>
            </a:lvl9pPr>
          </a:lstStyle>
          <a:p>
            <a:endParaRPr/>
          </a:p>
        </p:txBody>
      </p:sp>
      <p:sp>
        <p:nvSpPr>
          <p:cNvPr id="78" name="Google Shape;78;p17"/>
          <p:cNvSpPr txBox="1">
            <a:spLocks noGrp="1"/>
          </p:cNvSpPr>
          <p:nvPr>
            <p:ph idx="11" type="ftr"/>
          </p:nvPr>
        </p:nvSpPr>
        <p:spPr>
          <a:xfrm>
            <a:off x="3028950" y="4743451"/>
            <a:ext cx="3086100" cy="400049"/>
          </a:xfrm>
          <a:prstGeom prst="rect">
            <a:avLst/>
          </a:prstGeom>
          <a:noFill/>
          <a:ln>
            <a:noFill/>
          </a:ln>
        </p:spPr>
        <p:txBody>
          <a:bodyPr anchor="ctr" anchorCtr="0" bIns="34275" lIns="68575" numCol="1" rIns="68575" spcFirstLastPara="1" tIns="34275" wrap="square">
            <a:noAutofit/>
          </a:bodyPr>
          <a:lstStyle>
            <a:lvl1pPr algn="ctr" lvl="0">
              <a:lnSpc>
                <a:spcPct val="100000"/>
              </a:lnSpc>
              <a:spcBef>
                <a:spcPts val="0"/>
              </a:spcBef>
              <a:spcAft>
                <a:spcPts val="0"/>
              </a:spcAft>
              <a:buSzPts val="1100"/>
              <a:buNone/>
              <a:defRPr>
                <a:solidFill>
                  <a:srgbClr val="A5A5A5"/>
                </a:solidFill>
                <a:latin typeface="Arial"/>
                <a:ea typeface="Arial"/>
                <a:cs typeface="Arial"/>
                <a:sym typeface="Arial"/>
              </a:defRPr>
            </a:lvl1pPr>
            <a:lvl2pPr algn="l" lvl="1">
              <a:lnSpc>
                <a:spcPct val="100000"/>
              </a:lnSpc>
              <a:spcBef>
                <a:spcPts val="0"/>
              </a:spcBef>
              <a:spcAft>
                <a:spcPts val="0"/>
              </a:spcAft>
              <a:buSzPts val="1100"/>
              <a:buNone/>
              <a:defRPr/>
            </a:lvl2pPr>
            <a:lvl3pPr algn="l" lvl="2">
              <a:lnSpc>
                <a:spcPct val="100000"/>
              </a:lnSpc>
              <a:spcBef>
                <a:spcPts val="0"/>
              </a:spcBef>
              <a:spcAft>
                <a:spcPts val="0"/>
              </a:spcAft>
              <a:buSzPts val="1100"/>
              <a:buNone/>
              <a:defRPr/>
            </a:lvl3pPr>
            <a:lvl4pPr algn="l" lvl="3">
              <a:lnSpc>
                <a:spcPct val="100000"/>
              </a:lnSpc>
              <a:spcBef>
                <a:spcPts val="0"/>
              </a:spcBef>
              <a:spcAft>
                <a:spcPts val="0"/>
              </a:spcAft>
              <a:buSzPts val="1100"/>
              <a:buNone/>
              <a:defRPr/>
            </a:lvl4pPr>
            <a:lvl5pPr algn="l" lvl="4">
              <a:lnSpc>
                <a:spcPct val="100000"/>
              </a:lnSpc>
              <a:spcBef>
                <a:spcPts val="0"/>
              </a:spcBef>
              <a:spcAft>
                <a:spcPts val="0"/>
              </a:spcAft>
              <a:buSzPts val="1100"/>
              <a:buNone/>
              <a:defRPr/>
            </a:lvl5pPr>
            <a:lvl6pPr algn="l" lvl="5">
              <a:lnSpc>
                <a:spcPct val="100000"/>
              </a:lnSpc>
              <a:spcBef>
                <a:spcPts val="0"/>
              </a:spcBef>
              <a:spcAft>
                <a:spcPts val="0"/>
              </a:spcAft>
              <a:buSzPts val="1100"/>
              <a:buNone/>
              <a:defRPr/>
            </a:lvl6pPr>
            <a:lvl7pPr algn="l" lvl="6">
              <a:lnSpc>
                <a:spcPct val="100000"/>
              </a:lnSpc>
              <a:spcBef>
                <a:spcPts val="0"/>
              </a:spcBef>
              <a:spcAft>
                <a:spcPts val="0"/>
              </a:spcAft>
              <a:buSzPts val="1100"/>
              <a:buNone/>
              <a:defRPr/>
            </a:lvl7pPr>
            <a:lvl8pPr algn="l" lvl="7">
              <a:lnSpc>
                <a:spcPct val="100000"/>
              </a:lnSpc>
              <a:spcBef>
                <a:spcPts val="0"/>
              </a:spcBef>
              <a:spcAft>
                <a:spcPts val="0"/>
              </a:spcAft>
              <a:buSzPts val="1100"/>
              <a:buNone/>
              <a:defRPr/>
            </a:lvl8pPr>
            <a:lvl9pPr algn="l" lvl="8">
              <a:lnSpc>
                <a:spcPct val="100000"/>
              </a:lnSpc>
              <a:spcBef>
                <a:spcPts val="0"/>
              </a:spcBef>
              <a:spcAft>
                <a:spcPts val="0"/>
              </a:spcAft>
              <a:buSzPts val="1100"/>
              <a:buNone/>
              <a:defRPr/>
            </a:lvl9pPr>
          </a:lstStyle>
          <a:p>
            <a:endParaRPr/>
          </a:p>
        </p:txBody>
      </p:sp>
      <p:sp>
        <p:nvSpPr>
          <p:cNvPr id="79" name="Google Shape;79;p17"/>
          <p:cNvSpPr txBox="1">
            <a:spLocks noGrp="1"/>
          </p:cNvSpPr>
          <p:nvPr>
            <p:ph idx="12" type="sldNum"/>
          </p:nvPr>
        </p:nvSpPr>
        <p:spPr>
          <a:xfrm>
            <a:off x="6835378" y="4743451"/>
            <a:ext cx="2057400" cy="400049"/>
          </a:xfrm>
          <a:prstGeom prst="rect">
            <a:avLst/>
          </a:prstGeom>
          <a:noFill/>
          <a:ln>
            <a:noFill/>
          </a:ln>
        </p:spPr>
        <p:txBody>
          <a:bodyPr anchor="ctr" anchorCtr="0" bIns="34275" lIns="68575" numCol="1" rIns="68575" spcFirstLastPara="1" tIns="34275" wrap="square">
            <a:noAutofit/>
          </a:bodyPr>
          <a:lstStyle>
            <a:lvl1pPr algn="r" indent="0" lvl="0"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1pPr>
            <a:lvl2pPr algn="r" indent="0" lvl="1"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2pPr>
            <a:lvl3pPr algn="r" indent="0" lvl="2"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3pPr>
            <a:lvl4pPr algn="r" indent="0" lvl="3"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4pPr>
            <a:lvl5pPr algn="r" indent="0" lvl="4"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5pPr>
            <a:lvl6pPr algn="r" indent="0" lvl="5"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6pPr>
            <a:lvl7pPr algn="r" indent="0" lvl="6"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7pPr>
            <a:lvl8pPr algn="r" indent="0" lvl="7"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8pPr>
            <a:lvl9pPr algn="r" indent="0" lvl="8"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9pPr>
          </a:lstStyle>
          <a:p>
            <a:pPr algn="r" indent="0" lvl="0" marL="0" rtl="0">
              <a:spcBef>
                <a:spcPts val="0"/>
              </a:spcBef>
              <a:spcAft>
                <a:spcPts val="0"/>
              </a:spcAft>
              <a:buNone/>
            </a:pPr>
            <a:fld id="{00000000-1234-1234-1234-123412341234}" type="slidenum">
              <a:rPr altLang="ja" lang="ja"/>
              <a:t>‹#›</a:t>
            </a:fld>
            <a:endParaRPr/>
          </a:p>
        </p:txBody>
      </p:sp>
      <p:pic>
        <p:nvPicPr>
          <p:cNvPr id="80" name="Google Shape;80;p17"/>
          <p:cNvPicPr preferRelativeResize="0"/>
          <p:nvPr/>
        </p:nvPicPr>
        <p:blipFill rotWithShape="1">
          <a:blip cstate="hqprint" r:embed="rId3">
            <a:alphaModFix/>
            <a:extLst>
              <a:ext uri="{28A0092B-C50C-407E-A947-70E740481C1C}">
                <a14:useLocalDpi xmlns:a14="http://schemas.microsoft.com/office/drawing/2010/main"/>
              </a:ext>
            </a:extLst>
          </a:blip>
          <a:srcRect/>
          <a:stretch/>
        </p:blipFill>
        <p:spPr>
          <a:xfrm>
            <a:off x="251222" y="4900196"/>
            <a:ext cx="931783" cy="8655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タイトルとコンテンツ">
  <p:cSld name="1_タイトルとコンテンツ 2">
    <p:spTree>
      <p:nvGrpSpPr>
        <p:cNvPr id="1" name="Shape 81"/>
        <p:cNvGrpSpPr/>
        <p:nvPr/>
      </p:nvGrpSpPr>
      <p:grpSpPr>
        <a:xfrm>
          <a:off x="0" y="0"/>
          <a:ext cx="0" cy="0"/>
          <a:chOff x="0" y="0"/>
          <a:chExt cx="0" cy="0"/>
        </a:xfrm>
      </p:grpSpPr>
      <p:pic>
        <p:nvPicPr>
          <p:cNvPr descr="テーブルの周りに集まっている人たち  中程度の精度で自動的に生成された説明" id="2" name="図 1">
            <a:extLst>
              <a:ext uri="{FF2B5EF4-FFF2-40B4-BE49-F238E27FC236}">
                <a16:creationId xmlns:a16="http://schemas.microsoft.com/office/drawing/2014/main" id="{CD3C7BAB-10C7-D6E7-A687-724EE4E00AC1}"/>
              </a:ext>
            </a:extLst>
          </p:cNvPr>
          <p:cNvPicPr>
            <a:picLocks noChangeAspect="1"/>
          </p:cNvPicPr>
          <p:nvPr userDrawn="1"/>
        </p:nvPicPr>
        <p:blipFill rotWithShape="1">
          <a:blip cstate="hqprint" r:embed="rId2">
            <a:extLst>
              <a:ext uri="{28A0092B-C50C-407E-A947-70E740481C1C}">
                <a14:useLocalDpi xmlns:a14="http://schemas.microsoft.com/office/drawing/2010/main"/>
              </a:ext>
            </a:extLst>
          </a:blip>
          <a:srcRect/>
          <a:stretch/>
        </p:blipFill>
        <p:spPr>
          <a:xfrm>
            <a:off x="1" y="0"/>
            <a:ext cx="3785400" cy="5143500"/>
          </a:xfrm>
          <a:prstGeom prst="rect">
            <a:avLst/>
          </a:prstGeom>
        </p:spPr>
      </p:pic>
      <p:sp>
        <p:nvSpPr>
          <p:cNvPr id="83" name="Google Shape;83;p18"/>
          <p:cNvSpPr txBox="1">
            <a:spLocks noGrp="1"/>
          </p:cNvSpPr>
          <p:nvPr>
            <p:ph idx="10" type="dt"/>
          </p:nvPr>
        </p:nvSpPr>
        <p:spPr>
          <a:xfrm>
            <a:off x="251222" y="4743451"/>
            <a:ext cx="2057400" cy="400049"/>
          </a:xfrm>
          <a:prstGeom prst="rect">
            <a:avLst/>
          </a:prstGeom>
          <a:noFill/>
          <a:ln>
            <a:noFill/>
          </a:ln>
        </p:spPr>
        <p:txBody>
          <a:bodyPr anchor="ctr" anchorCtr="0" bIns="34275" lIns="68575" numCol="1" rIns="68575" spcFirstLastPara="1" tIns="34275" wrap="square">
            <a:noAutofit/>
          </a:bodyPr>
          <a:lstStyle>
            <a:lvl1pPr algn="l" lvl="0">
              <a:lnSpc>
                <a:spcPct val="100000"/>
              </a:lnSpc>
              <a:spcBef>
                <a:spcPts val="0"/>
              </a:spcBef>
              <a:spcAft>
                <a:spcPts val="0"/>
              </a:spcAft>
              <a:buSzPts val="1100"/>
              <a:buNone/>
              <a:defRPr/>
            </a:lvl1pPr>
            <a:lvl2pPr algn="l" lvl="1">
              <a:lnSpc>
                <a:spcPct val="100000"/>
              </a:lnSpc>
              <a:spcBef>
                <a:spcPts val="0"/>
              </a:spcBef>
              <a:spcAft>
                <a:spcPts val="0"/>
              </a:spcAft>
              <a:buSzPts val="1100"/>
              <a:buNone/>
              <a:defRPr/>
            </a:lvl2pPr>
            <a:lvl3pPr algn="l" lvl="2">
              <a:lnSpc>
                <a:spcPct val="100000"/>
              </a:lnSpc>
              <a:spcBef>
                <a:spcPts val="0"/>
              </a:spcBef>
              <a:spcAft>
                <a:spcPts val="0"/>
              </a:spcAft>
              <a:buSzPts val="1100"/>
              <a:buNone/>
              <a:defRPr/>
            </a:lvl3pPr>
            <a:lvl4pPr algn="l" lvl="3">
              <a:lnSpc>
                <a:spcPct val="100000"/>
              </a:lnSpc>
              <a:spcBef>
                <a:spcPts val="0"/>
              </a:spcBef>
              <a:spcAft>
                <a:spcPts val="0"/>
              </a:spcAft>
              <a:buSzPts val="1100"/>
              <a:buNone/>
              <a:defRPr/>
            </a:lvl4pPr>
            <a:lvl5pPr algn="l" lvl="4">
              <a:lnSpc>
                <a:spcPct val="100000"/>
              </a:lnSpc>
              <a:spcBef>
                <a:spcPts val="0"/>
              </a:spcBef>
              <a:spcAft>
                <a:spcPts val="0"/>
              </a:spcAft>
              <a:buSzPts val="1100"/>
              <a:buNone/>
              <a:defRPr/>
            </a:lvl5pPr>
            <a:lvl6pPr algn="l" lvl="5">
              <a:lnSpc>
                <a:spcPct val="100000"/>
              </a:lnSpc>
              <a:spcBef>
                <a:spcPts val="0"/>
              </a:spcBef>
              <a:spcAft>
                <a:spcPts val="0"/>
              </a:spcAft>
              <a:buSzPts val="1100"/>
              <a:buNone/>
              <a:defRPr/>
            </a:lvl6pPr>
            <a:lvl7pPr algn="l" lvl="6">
              <a:lnSpc>
                <a:spcPct val="100000"/>
              </a:lnSpc>
              <a:spcBef>
                <a:spcPts val="0"/>
              </a:spcBef>
              <a:spcAft>
                <a:spcPts val="0"/>
              </a:spcAft>
              <a:buSzPts val="1100"/>
              <a:buNone/>
              <a:defRPr/>
            </a:lvl7pPr>
            <a:lvl8pPr algn="l" lvl="7">
              <a:lnSpc>
                <a:spcPct val="100000"/>
              </a:lnSpc>
              <a:spcBef>
                <a:spcPts val="0"/>
              </a:spcBef>
              <a:spcAft>
                <a:spcPts val="0"/>
              </a:spcAft>
              <a:buSzPts val="1100"/>
              <a:buNone/>
              <a:defRPr/>
            </a:lvl8pPr>
            <a:lvl9pPr algn="l" lvl="8">
              <a:lnSpc>
                <a:spcPct val="100000"/>
              </a:lnSpc>
              <a:spcBef>
                <a:spcPts val="0"/>
              </a:spcBef>
              <a:spcAft>
                <a:spcPts val="0"/>
              </a:spcAft>
              <a:buSzPts val="1100"/>
              <a:buNone/>
              <a:defRPr/>
            </a:lvl9pPr>
          </a:lstStyle>
          <a:p>
            <a:endParaRPr dirty="0"/>
          </a:p>
        </p:txBody>
      </p:sp>
      <p:sp>
        <p:nvSpPr>
          <p:cNvPr id="84" name="Google Shape;84;p18"/>
          <p:cNvSpPr txBox="1">
            <a:spLocks noGrp="1"/>
          </p:cNvSpPr>
          <p:nvPr>
            <p:ph idx="11" type="ftr"/>
          </p:nvPr>
        </p:nvSpPr>
        <p:spPr>
          <a:xfrm>
            <a:off x="3028950" y="4743451"/>
            <a:ext cx="3086100" cy="400049"/>
          </a:xfrm>
          <a:prstGeom prst="rect">
            <a:avLst/>
          </a:prstGeom>
          <a:noFill/>
          <a:ln>
            <a:noFill/>
          </a:ln>
        </p:spPr>
        <p:txBody>
          <a:bodyPr anchor="ctr" anchorCtr="0" bIns="34275" lIns="68575" numCol="1" rIns="68575" spcFirstLastPara="1" tIns="34275" wrap="square">
            <a:noAutofit/>
          </a:bodyPr>
          <a:lstStyle>
            <a:lvl1pPr algn="ctr" lvl="0">
              <a:lnSpc>
                <a:spcPct val="100000"/>
              </a:lnSpc>
              <a:spcBef>
                <a:spcPts val="0"/>
              </a:spcBef>
              <a:spcAft>
                <a:spcPts val="0"/>
              </a:spcAft>
              <a:buSzPts val="1100"/>
              <a:buNone/>
              <a:defRPr>
                <a:solidFill>
                  <a:srgbClr val="A5A5A5"/>
                </a:solidFill>
                <a:latin typeface="Arial"/>
                <a:ea typeface="Arial"/>
                <a:cs typeface="Arial"/>
                <a:sym typeface="Arial"/>
              </a:defRPr>
            </a:lvl1pPr>
            <a:lvl2pPr algn="l" lvl="1">
              <a:lnSpc>
                <a:spcPct val="100000"/>
              </a:lnSpc>
              <a:spcBef>
                <a:spcPts val="0"/>
              </a:spcBef>
              <a:spcAft>
                <a:spcPts val="0"/>
              </a:spcAft>
              <a:buSzPts val="1100"/>
              <a:buNone/>
              <a:defRPr/>
            </a:lvl2pPr>
            <a:lvl3pPr algn="l" lvl="2">
              <a:lnSpc>
                <a:spcPct val="100000"/>
              </a:lnSpc>
              <a:spcBef>
                <a:spcPts val="0"/>
              </a:spcBef>
              <a:spcAft>
                <a:spcPts val="0"/>
              </a:spcAft>
              <a:buSzPts val="1100"/>
              <a:buNone/>
              <a:defRPr/>
            </a:lvl3pPr>
            <a:lvl4pPr algn="l" lvl="3">
              <a:lnSpc>
                <a:spcPct val="100000"/>
              </a:lnSpc>
              <a:spcBef>
                <a:spcPts val="0"/>
              </a:spcBef>
              <a:spcAft>
                <a:spcPts val="0"/>
              </a:spcAft>
              <a:buSzPts val="1100"/>
              <a:buNone/>
              <a:defRPr/>
            </a:lvl4pPr>
            <a:lvl5pPr algn="l" lvl="4">
              <a:lnSpc>
                <a:spcPct val="100000"/>
              </a:lnSpc>
              <a:spcBef>
                <a:spcPts val="0"/>
              </a:spcBef>
              <a:spcAft>
                <a:spcPts val="0"/>
              </a:spcAft>
              <a:buSzPts val="1100"/>
              <a:buNone/>
              <a:defRPr/>
            </a:lvl5pPr>
            <a:lvl6pPr algn="l" lvl="5">
              <a:lnSpc>
                <a:spcPct val="100000"/>
              </a:lnSpc>
              <a:spcBef>
                <a:spcPts val="0"/>
              </a:spcBef>
              <a:spcAft>
                <a:spcPts val="0"/>
              </a:spcAft>
              <a:buSzPts val="1100"/>
              <a:buNone/>
              <a:defRPr/>
            </a:lvl6pPr>
            <a:lvl7pPr algn="l" lvl="6">
              <a:lnSpc>
                <a:spcPct val="100000"/>
              </a:lnSpc>
              <a:spcBef>
                <a:spcPts val="0"/>
              </a:spcBef>
              <a:spcAft>
                <a:spcPts val="0"/>
              </a:spcAft>
              <a:buSzPts val="1100"/>
              <a:buNone/>
              <a:defRPr/>
            </a:lvl7pPr>
            <a:lvl8pPr algn="l" lvl="7">
              <a:lnSpc>
                <a:spcPct val="100000"/>
              </a:lnSpc>
              <a:spcBef>
                <a:spcPts val="0"/>
              </a:spcBef>
              <a:spcAft>
                <a:spcPts val="0"/>
              </a:spcAft>
              <a:buSzPts val="1100"/>
              <a:buNone/>
              <a:defRPr/>
            </a:lvl8pPr>
            <a:lvl9pPr algn="l" lvl="8">
              <a:lnSpc>
                <a:spcPct val="100000"/>
              </a:lnSpc>
              <a:spcBef>
                <a:spcPts val="0"/>
              </a:spcBef>
              <a:spcAft>
                <a:spcPts val="0"/>
              </a:spcAft>
              <a:buSzPts val="1100"/>
              <a:buNone/>
              <a:defRPr/>
            </a:lvl9pPr>
          </a:lstStyle>
          <a:p>
            <a:endParaRPr/>
          </a:p>
        </p:txBody>
      </p:sp>
      <p:sp>
        <p:nvSpPr>
          <p:cNvPr id="85" name="Google Shape;85;p18"/>
          <p:cNvSpPr txBox="1">
            <a:spLocks noGrp="1"/>
          </p:cNvSpPr>
          <p:nvPr>
            <p:ph idx="12" type="sldNum"/>
          </p:nvPr>
        </p:nvSpPr>
        <p:spPr>
          <a:xfrm>
            <a:off x="6835378" y="4743451"/>
            <a:ext cx="2057400" cy="400049"/>
          </a:xfrm>
          <a:prstGeom prst="rect">
            <a:avLst/>
          </a:prstGeom>
          <a:noFill/>
          <a:ln>
            <a:noFill/>
          </a:ln>
        </p:spPr>
        <p:txBody>
          <a:bodyPr anchor="ctr" anchorCtr="0" bIns="34275" lIns="68575" numCol="1" rIns="68575" spcFirstLastPara="1" tIns="34275" wrap="square">
            <a:noAutofit/>
          </a:bodyPr>
          <a:lstStyle>
            <a:lvl1pPr algn="r" indent="0" lvl="0"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1pPr>
            <a:lvl2pPr algn="r" indent="0" lvl="1"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2pPr>
            <a:lvl3pPr algn="r" indent="0" lvl="2"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3pPr>
            <a:lvl4pPr algn="r" indent="0" lvl="3"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4pPr>
            <a:lvl5pPr algn="r" indent="0" lvl="4"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5pPr>
            <a:lvl6pPr algn="r" indent="0" lvl="5"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6pPr>
            <a:lvl7pPr algn="r" indent="0" lvl="6"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7pPr>
            <a:lvl8pPr algn="r" indent="0" lvl="7"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8pPr>
            <a:lvl9pPr algn="r" indent="0" lvl="8"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9pPr>
          </a:lstStyle>
          <a:p>
            <a:pPr algn="r" indent="0" lvl="0" marL="0" rtl="0">
              <a:spcBef>
                <a:spcPts val="0"/>
              </a:spcBef>
              <a:spcAft>
                <a:spcPts val="0"/>
              </a:spcAft>
              <a:buNone/>
            </a:pPr>
            <a:fld id="{00000000-1234-1234-1234-123412341234}" type="slidenum">
              <a:rPr altLang="ja" lang="ja"/>
              <a:t>‹#›</a:t>
            </a:fld>
            <a:endParaRPr/>
          </a:p>
        </p:txBody>
      </p:sp>
      <p:pic>
        <p:nvPicPr>
          <p:cNvPr id="4" name="Google Shape;68;p15">
            <a:extLst>
              <a:ext uri="{FF2B5EF4-FFF2-40B4-BE49-F238E27FC236}">
                <a16:creationId xmlns:a16="http://schemas.microsoft.com/office/drawing/2014/main" id="{EB220B8C-0C57-F1A0-F33D-5828603CC8D2}"/>
              </a:ext>
            </a:extLst>
          </p:cNvPr>
          <p:cNvPicPr preferRelativeResize="0"/>
          <p:nvPr userDrawn="1"/>
        </p:nvPicPr>
        <p:blipFill rotWithShape="1">
          <a:blip r:embed="rId3">
            <a:alphaModFix/>
          </a:blip>
          <a:srcRect/>
          <a:stretch/>
        </p:blipFill>
        <p:spPr>
          <a:xfrm>
            <a:off x="255892" y="4899558"/>
            <a:ext cx="928499" cy="8783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白紙">
  <p:cSld name="3_白紙">
    <p:spTree>
      <p:nvGrpSpPr>
        <p:cNvPr id="1" name="Shape 87"/>
        <p:cNvGrpSpPr/>
        <p:nvPr/>
      </p:nvGrpSpPr>
      <p:grpSpPr>
        <a:xfrm>
          <a:off x="0" y="0"/>
          <a:ext cx="0" cy="0"/>
          <a:chOff x="0" y="0"/>
          <a:chExt cx="0" cy="0"/>
        </a:xfrm>
      </p:grpSpPr>
      <p:sp>
        <p:nvSpPr>
          <p:cNvPr id="88" name="Google Shape;88;p19"/>
          <p:cNvSpPr txBox="1">
            <a:spLocks noGrp="1"/>
          </p:cNvSpPr>
          <p:nvPr>
            <p:ph idx="11" type="ftr"/>
          </p:nvPr>
        </p:nvSpPr>
        <p:spPr>
          <a:xfrm>
            <a:off x="3028950" y="4743451"/>
            <a:ext cx="3086100" cy="400049"/>
          </a:xfrm>
          <a:prstGeom prst="rect">
            <a:avLst/>
          </a:prstGeom>
          <a:noFill/>
          <a:ln>
            <a:noFill/>
          </a:ln>
        </p:spPr>
        <p:txBody>
          <a:bodyPr anchor="ctr" anchorCtr="0" bIns="34275" lIns="68575" numCol="1" rIns="68575" spcFirstLastPara="1" tIns="34275" wrap="square">
            <a:noAutofit/>
          </a:bodyPr>
          <a:lstStyle>
            <a:lvl1pPr algn="ctr" lvl="0">
              <a:lnSpc>
                <a:spcPct val="100000"/>
              </a:lnSpc>
              <a:spcBef>
                <a:spcPts val="0"/>
              </a:spcBef>
              <a:spcAft>
                <a:spcPts val="0"/>
              </a:spcAft>
              <a:buSzPts val="1100"/>
              <a:buNone/>
              <a:defRPr>
                <a:solidFill>
                  <a:srgbClr val="A5A5A5"/>
                </a:solidFill>
                <a:latin typeface="Arial"/>
                <a:ea typeface="Arial"/>
                <a:cs typeface="Arial"/>
                <a:sym typeface="Arial"/>
              </a:defRPr>
            </a:lvl1pPr>
            <a:lvl2pPr algn="l" lvl="1">
              <a:lnSpc>
                <a:spcPct val="100000"/>
              </a:lnSpc>
              <a:spcBef>
                <a:spcPts val="0"/>
              </a:spcBef>
              <a:spcAft>
                <a:spcPts val="0"/>
              </a:spcAft>
              <a:buSzPts val="1100"/>
              <a:buNone/>
              <a:defRPr/>
            </a:lvl2pPr>
            <a:lvl3pPr algn="l" lvl="2">
              <a:lnSpc>
                <a:spcPct val="100000"/>
              </a:lnSpc>
              <a:spcBef>
                <a:spcPts val="0"/>
              </a:spcBef>
              <a:spcAft>
                <a:spcPts val="0"/>
              </a:spcAft>
              <a:buSzPts val="1100"/>
              <a:buNone/>
              <a:defRPr/>
            </a:lvl3pPr>
            <a:lvl4pPr algn="l" lvl="3">
              <a:lnSpc>
                <a:spcPct val="100000"/>
              </a:lnSpc>
              <a:spcBef>
                <a:spcPts val="0"/>
              </a:spcBef>
              <a:spcAft>
                <a:spcPts val="0"/>
              </a:spcAft>
              <a:buSzPts val="1100"/>
              <a:buNone/>
              <a:defRPr/>
            </a:lvl4pPr>
            <a:lvl5pPr algn="l" lvl="4">
              <a:lnSpc>
                <a:spcPct val="100000"/>
              </a:lnSpc>
              <a:spcBef>
                <a:spcPts val="0"/>
              </a:spcBef>
              <a:spcAft>
                <a:spcPts val="0"/>
              </a:spcAft>
              <a:buSzPts val="1100"/>
              <a:buNone/>
              <a:defRPr/>
            </a:lvl5pPr>
            <a:lvl6pPr algn="l" lvl="5">
              <a:lnSpc>
                <a:spcPct val="100000"/>
              </a:lnSpc>
              <a:spcBef>
                <a:spcPts val="0"/>
              </a:spcBef>
              <a:spcAft>
                <a:spcPts val="0"/>
              </a:spcAft>
              <a:buSzPts val="1100"/>
              <a:buNone/>
              <a:defRPr/>
            </a:lvl6pPr>
            <a:lvl7pPr algn="l" lvl="6">
              <a:lnSpc>
                <a:spcPct val="100000"/>
              </a:lnSpc>
              <a:spcBef>
                <a:spcPts val="0"/>
              </a:spcBef>
              <a:spcAft>
                <a:spcPts val="0"/>
              </a:spcAft>
              <a:buSzPts val="1100"/>
              <a:buNone/>
              <a:defRPr/>
            </a:lvl7pPr>
            <a:lvl8pPr algn="l" lvl="7">
              <a:lnSpc>
                <a:spcPct val="100000"/>
              </a:lnSpc>
              <a:spcBef>
                <a:spcPts val="0"/>
              </a:spcBef>
              <a:spcAft>
                <a:spcPts val="0"/>
              </a:spcAft>
              <a:buSzPts val="1100"/>
              <a:buNone/>
              <a:defRPr/>
            </a:lvl8pPr>
            <a:lvl9pPr algn="l" lvl="8">
              <a:lnSpc>
                <a:spcPct val="100000"/>
              </a:lnSpc>
              <a:spcBef>
                <a:spcPts val="0"/>
              </a:spcBef>
              <a:spcAft>
                <a:spcPts val="0"/>
              </a:spcAft>
              <a:buSzPts val="1100"/>
              <a:buNone/>
              <a:defRPr/>
            </a:lvl9pPr>
          </a:lstStyle>
          <a:p>
            <a:endParaRPr/>
          </a:p>
        </p:txBody>
      </p:sp>
      <p:sp>
        <p:nvSpPr>
          <p:cNvPr id="89" name="Google Shape;89;p19"/>
          <p:cNvSpPr txBox="1">
            <a:spLocks noGrp="1"/>
          </p:cNvSpPr>
          <p:nvPr>
            <p:ph idx="12" type="sldNum"/>
          </p:nvPr>
        </p:nvSpPr>
        <p:spPr>
          <a:xfrm>
            <a:off x="6835378" y="4743451"/>
            <a:ext cx="2057400" cy="400049"/>
          </a:xfrm>
          <a:prstGeom prst="rect">
            <a:avLst/>
          </a:prstGeom>
          <a:noFill/>
          <a:ln>
            <a:noFill/>
          </a:ln>
        </p:spPr>
        <p:txBody>
          <a:bodyPr anchor="ctr" anchorCtr="0" bIns="34275" lIns="68575" numCol="1" rIns="68575" spcFirstLastPara="1" tIns="34275" wrap="square">
            <a:noAutofit/>
          </a:bodyPr>
          <a:lstStyle>
            <a:lvl1pPr algn="r" indent="0" lvl="0"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1pPr>
            <a:lvl2pPr algn="r" indent="0" lvl="1"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2pPr>
            <a:lvl3pPr algn="r" indent="0" lvl="2"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3pPr>
            <a:lvl4pPr algn="r" indent="0" lvl="3"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4pPr>
            <a:lvl5pPr algn="r" indent="0" lvl="4"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5pPr>
            <a:lvl6pPr algn="r" indent="0" lvl="5"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6pPr>
            <a:lvl7pPr algn="r" indent="0" lvl="6"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7pPr>
            <a:lvl8pPr algn="r" indent="0" lvl="7"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8pPr>
            <a:lvl9pPr algn="r" indent="0" lvl="8"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9pPr>
          </a:lstStyle>
          <a:p>
            <a:pPr algn="r" indent="0" lvl="0" marL="0" rtl="0">
              <a:spcBef>
                <a:spcPts val="0"/>
              </a:spcBef>
              <a:spcAft>
                <a:spcPts val="0"/>
              </a:spcAft>
              <a:buNone/>
            </a:pPr>
            <a:fld id="{00000000-1234-1234-1234-123412341234}" type="slidenum">
              <a:rPr altLang="ja" lang="ja"/>
              <a:t>‹#›</a:t>
            </a:fld>
            <a:endParaRPr/>
          </a:p>
        </p:txBody>
      </p:sp>
      <p:pic>
        <p:nvPicPr>
          <p:cNvPr id="90" name="Google Shape;90;p19"/>
          <p:cNvPicPr preferRelativeResize="0"/>
          <p:nvPr/>
        </p:nvPicPr>
        <p:blipFill rotWithShape="1">
          <a:blip r:embed="rId2">
            <a:alphaModFix/>
          </a:blip>
          <a:srcRect/>
          <a:stretch/>
        </p:blipFill>
        <p:spPr>
          <a:xfrm>
            <a:off x="255892" y="4899558"/>
            <a:ext cx="928499" cy="87831"/>
          </a:xfrm>
          <a:prstGeom prst="rect">
            <a:avLst/>
          </a:prstGeom>
          <a:noFill/>
          <a:ln>
            <a:noFill/>
          </a:ln>
        </p:spPr>
      </p:pic>
      <p:pic>
        <p:nvPicPr>
          <p:cNvPr id="91" name="Google Shape;91;p19"/>
          <p:cNvPicPr preferRelativeResize="0"/>
          <p:nvPr/>
        </p:nvPicPr>
        <p:blipFill rotWithShape="1">
          <a:blip cstate="hqprint" r:embed="rId3">
            <a:alphaModFix/>
            <a:extLst>
              <a:ext uri="{28A0092B-C50C-407E-A947-70E740481C1C}">
                <a14:useLocalDpi xmlns:a14="http://schemas.microsoft.com/office/drawing/2010/main"/>
              </a:ext>
            </a:extLst>
          </a:blip>
          <a:srcRect/>
          <a:stretch/>
        </p:blipFill>
        <p:spPr>
          <a:xfrm>
            <a:off x="251222" y="4900196"/>
            <a:ext cx="931783" cy="8655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とコンテンツ">
  <p:cSld name="1_タイトルとコンテンツ 4">
    <p:spTree>
      <p:nvGrpSpPr>
        <p:cNvPr id="1" name="Shape 92"/>
        <p:cNvGrpSpPr/>
        <p:nvPr/>
      </p:nvGrpSpPr>
      <p:grpSpPr>
        <a:xfrm>
          <a:off x="0" y="0"/>
          <a:ext cx="0" cy="0"/>
          <a:chOff x="0" y="0"/>
          <a:chExt cx="0" cy="0"/>
        </a:xfrm>
      </p:grpSpPr>
      <p:pic>
        <p:nvPicPr>
          <p:cNvPr descr="デスクの上に座っている女性  低い精度で自動的に生成された説明" id="2" name="図 1">
            <a:extLst>
              <a:ext uri="{FF2B5EF4-FFF2-40B4-BE49-F238E27FC236}">
                <a16:creationId xmlns:a16="http://schemas.microsoft.com/office/drawing/2014/main" id="{6F5498AC-2151-64C3-8CF4-B058D3C75678}"/>
              </a:ext>
            </a:extLst>
          </p:cNvPr>
          <p:cNvPicPr>
            <a:picLocks noChangeAspect="1"/>
          </p:cNvPicPr>
          <p:nvPr userDrawn="1"/>
        </p:nvPicPr>
        <p:blipFill rotWithShape="1">
          <a:blip cstate="hqprint" r:embed="rId2">
            <a:extLst>
              <a:ext uri="{28A0092B-C50C-407E-A947-70E740481C1C}">
                <a14:useLocalDpi xmlns:a14="http://schemas.microsoft.com/office/drawing/2010/main"/>
              </a:ext>
            </a:extLst>
          </a:blip>
          <a:srcRect/>
          <a:stretch/>
        </p:blipFill>
        <p:spPr>
          <a:xfrm>
            <a:off x="-1" y="-2699"/>
            <a:ext cx="3778853" cy="5146200"/>
          </a:xfrm>
          <a:prstGeom prst="rect">
            <a:avLst/>
          </a:prstGeom>
        </p:spPr>
      </p:pic>
      <p:sp>
        <p:nvSpPr>
          <p:cNvPr id="94" name="Google Shape;94;p20"/>
          <p:cNvSpPr txBox="1">
            <a:spLocks noGrp="1"/>
          </p:cNvSpPr>
          <p:nvPr>
            <p:ph idx="10" type="dt"/>
          </p:nvPr>
        </p:nvSpPr>
        <p:spPr>
          <a:xfrm>
            <a:off x="251222" y="4743451"/>
            <a:ext cx="2057400" cy="400049"/>
          </a:xfrm>
          <a:prstGeom prst="rect">
            <a:avLst/>
          </a:prstGeom>
          <a:noFill/>
          <a:ln>
            <a:noFill/>
          </a:ln>
        </p:spPr>
        <p:txBody>
          <a:bodyPr anchor="ctr" anchorCtr="0" bIns="34275" lIns="68575" numCol="1" rIns="68575" spcFirstLastPara="1" tIns="34275" wrap="square">
            <a:noAutofit/>
          </a:bodyPr>
          <a:lstStyle>
            <a:lvl1pPr algn="l" lvl="0">
              <a:lnSpc>
                <a:spcPct val="100000"/>
              </a:lnSpc>
              <a:spcBef>
                <a:spcPts val="0"/>
              </a:spcBef>
              <a:spcAft>
                <a:spcPts val="0"/>
              </a:spcAft>
              <a:buSzPts val="1100"/>
              <a:buNone/>
              <a:defRPr/>
            </a:lvl1pPr>
            <a:lvl2pPr algn="l" lvl="1">
              <a:lnSpc>
                <a:spcPct val="100000"/>
              </a:lnSpc>
              <a:spcBef>
                <a:spcPts val="0"/>
              </a:spcBef>
              <a:spcAft>
                <a:spcPts val="0"/>
              </a:spcAft>
              <a:buSzPts val="1100"/>
              <a:buNone/>
              <a:defRPr/>
            </a:lvl2pPr>
            <a:lvl3pPr algn="l" lvl="2">
              <a:lnSpc>
                <a:spcPct val="100000"/>
              </a:lnSpc>
              <a:spcBef>
                <a:spcPts val="0"/>
              </a:spcBef>
              <a:spcAft>
                <a:spcPts val="0"/>
              </a:spcAft>
              <a:buSzPts val="1100"/>
              <a:buNone/>
              <a:defRPr/>
            </a:lvl3pPr>
            <a:lvl4pPr algn="l" lvl="3">
              <a:lnSpc>
                <a:spcPct val="100000"/>
              </a:lnSpc>
              <a:spcBef>
                <a:spcPts val="0"/>
              </a:spcBef>
              <a:spcAft>
                <a:spcPts val="0"/>
              </a:spcAft>
              <a:buSzPts val="1100"/>
              <a:buNone/>
              <a:defRPr/>
            </a:lvl4pPr>
            <a:lvl5pPr algn="l" lvl="4">
              <a:lnSpc>
                <a:spcPct val="100000"/>
              </a:lnSpc>
              <a:spcBef>
                <a:spcPts val="0"/>
              </a:spcBef>
              <a:spcAft>
                <a:spcPts val="0"/>
              </a:spcAft>
              <a:buSzPts val="1100"/>
              <a:buNone/>
              <a:defRPr/>
            </a:lvl5pPr>
            <a:lvl6pPr algn="l" lvl="5">
              <a:lnSpc>
                <a:spcPct val="100000"/>
              </a:lnSpc>
              <a:spcBef>
                <a:spcPts val="0"/>
              </a:spcBef>
              <a:spcAft>
                <a:spcPts val="0"/>
              </a:spcAft>
              <a:buSzPts val="1100"/>
              <a:buNone/>
              <a:defRPr/>
            </a:lvl6pPr>
            <a:lvl7pPr algn="l" lvl="6">
              <a:lnSpc>
                <a:spcPct val="100000"/>
              </a:lnSpc>
              <a:spcBef>
                <a:spcPts val="0"/>
              </a:spcBef>
              <a:spcAft>
                <a:spcPts val="0"/>
              </a:spcAft>
              <a:buSzPts val="1100"/>
              <a:buNone/>
              <a:defRPr/>
            </a:lvl7pPr>
            <a:lvl8pPr algn="l" lvl="7">
              <a:lnSpc>
                <a:spcPct val="100000"/>
              </a:lnSpc>
              <a:spcBef>
                <a:spcPts val="0"/>
              </a:spcBef>
              <a:spcAft>
                <a:spcPts val="0"/>
              </a:spcAft>
              <a:buSzPts val="1100"/>
              <a:buNone/>
              <a:defRPr/>
            </a:lvl8pPr>
            <a:lvl9pPr algn="l" lvl="8">
              <a:lnSpc>
                <a:spcPct val="100000"/>
              </a:lnSpc>
              <a:spcBef>
                <a:spcPts val="0"/>
              </a:spcBef>
              <a:spcAft>
                <a:spcPts val="0"/>
              </a:spcAft>
              <a:buSzPts val="1100"/>
              <a:buNone/>
              <a:defRPr/>
            </a:lvl9pPr>
          </a:lstStyle>
          <a:p>
            <a:endParaRPr dirty="0"/>
          </a:p>
        </p:txBody>
      </p:sp>
      <p:sp>
        <p:nvSpPr>
          <p:cNvPr id="95" name="Google Shape;95;p20"/>
          <p:cNvSpPr txBox="1">
            <a:spLocks noGrp="1"/>
          </p:cNvSpPr>
          <p:nvPr>
            <p:ph idx="11" type="ftr"/>
          </p:nvPr>
        </p:nvSpPr>
        <p:spPr>
          <a:xfrm>
            <a:off x="3028950" y="4743451"/>
            <a:ext cx="3086100" cy="400049"/>
          </a:xfrm>
          <a:prstGeom prst="rect">
            <a:avLst/>
          </a:prstGeom>
          <a:noFill/>
          <a:ln>
            <a:noFill/>
          </a:ln>
        </p:spPr>
        <p:txBody>
          <a:bodyPr anchor="ctr" anchorCtr="0" bIns="34275" lIns="68575" numCol="1" rIns="68575" spcFirstLastPara="1" tIns="34275" wrap="square">
            <a:noAutofit/>
          </a:bodyPr>
          <a:lstStyle>
            <a:lvl1pPr algn="ctr" lvl="0">
              <a:lnSpc>
                <a:spcPct val="100000"/>
              </a:lnSpc>
              <a:spcBef>
                <a:spcPts val="0"/>
              </a:spcBef>
              <a:spcAft>
                <a:spcPts val="0"/>
              </a:spcAft>
              <a:buSzPts val="1100"/>
              <a:buNone/>
              <a:defRPr>
                <a:solidFill>
                  <a:srgbClr val="A5A5A5"/>
                </a:solidFill>
                <a:latin typeface="Arial"/>
                <a:ea typeface="Arial"/>
                <a:cs typeface="Arial"/>
                <a:sym typeface="Arial"/>
              </a:defRPr>
            </a:lvl1pPr>
            <a:lvl2pPr algn="l" lvl="1">
              <a:lnSpc>
                <a:spcPct val="100000"/>
              </a:lnSpc>
              <a:spcBef>
                <a:spcPts val="0"/>
              </a:spcBef>
              <a:spcAft>
                <a:spcPts val="0"/>
              </a:spcAft>
              <a:buSzPts val="1100"/>
              <a:buNone/>
              <a:defRPr/>
            </a:lvl2pPr>
            <a:lvl3pPr algn="l" lvl="2">
              <a:lnSpc>
                <a:spcPct val="100000"/>
              </a:lnSpc>
              <a:spcBef>
                <a:spcPts val="0"/>
              </a:spcBef>
              <a:spcAft>
                <a:spcPts val="0"/>
              </a:spcAft>
              <a:buSzPts val="1100"/>
              <a:buNone/>
              <a:defRPr/>
            </a:lvl3pPr>
            <a:lvl4pPr algn="l" lvl="3">
              <a:lnSpc>
                <a:spcPct val="100000"/>
              </a:lnSpc>
              <a:spcBef>
                <a:spcPts val="0"/>
              </a:spcBef>
              <a:spcAft>
                <a:spcPts val="0"/>
              </a:spcAft>
              <a:buSzPts val="1100"/>
              <a:buNone/>
              <a:defRPr/>
            </a:lvl4pPr>
            <a:lvl5pPr algn="l" lvl="4">
              <a:lnSpc>
                <a:spcPct val="100000"/>
              </a:lnSpc>
              <a:spcBef>
                <a:spcPts val="0"/>
              </a:spcBef>
              <a:spcAft>
                <a:spcPts val="0"/>
              </a:spcAft>
              <a:buSzPts val="1100"/>
              <a:buNone/>
              <a:defRPr/>
            </a:lvl5pPr>
            <a:lvl6pPr algn="l" lvl="5">
              <a:lnSpc>
                <a:spcPct val="100000"/>
              </a:lnSpc>
              <a:spcBef>
                <a:spcPts val="0"/>
              </a:spcBef>
              <a:spcAft>
                <a:spcPts val="0"/>
              </a:spcAft>
              <a:buSzPts val="1100"/>
              <a:buNone/>
              <a:defRPr/>
            </a:lvl6pPr>
            <a:lvl7pPr algn="l" lvl="6">
              <a:lnSpc>
                <a:spcPct val="100000"/>
              </a:lnSpc>
              <a:spcBef>
                <a:spcPts val="0"/>
              </a:spcBef>
              <a:spcAft>
                <a:spcPts val="0"/>
              </a:spcAft>
              <a:buSzPts val="1100"/>
              <a:buNone/>
              <a:defRPr/>
            </a:lvl7pPr>
            <a:lvl8pPr algn="l" lvl="7">
              <a:lnSpc>
                <a:spcPct val="100000"/>
              </a:lnSpc>
              <a:spcBef>
                <a:spcPts val="0"/>
              </a:spcBef>
              <a:spcAft>
                <a:spcPts val="0"/>
              </a:spcAft>
              <a:buSzPts val="1100"/>
              <a:buNone/>
              <a:defRPr/>
            </a:lvl8pPr>
            <a:lvl9pPr algn="l" lvl="8">
              <a:lnSpc>
                <a:spcPct val="100000"/>
              </a:lnSpc>
              <a:spcBef>
                <a:spcPts val="0"/>
              </a:spcBef>
              <a:spcAft>
                <a:spcPts val="0"/>
              </a:spcAft>
              <a:buSzPts val="1100"/>
              <a:buNone/>
              <a:defRPr/>
            </a:lvl9pPr>
          </a:lstStyle>
          <a:p>
            <a:endParaRPr/>
          </a:p>
        </p:txBody>
      </p:sp>
      <p:sp>
        <p:nvSpPr>
          <p:cNvPr id="96" name="Google Shape;96;p20"/>
          <p:cNvSpPr txBox="1">
            <a:spLocks noGrp="1"/>
          </p:cNvSpPr>
          <p:nvPr>
            <p:ph idx="12" type="sldNum"/>
          </p:nvPr>
        </p:nvSpPr>
        <p:spPr>
          <a:xfrm>
            <a:off x="6835378" y="4743451"/>
            <a:ext cx="2057400" cy="400049"/>
          </a:xfrm>
          <a:prstGeom prst="rect">
            <a:avLst/>
          </a:prstGeom>
          <a:noFill/>
          <a:ln>
            <a:noFill/>
          </a:ln>
        </p:spPr>
        <p:txBody>
          <a:bodyPr anchor="ctr" anchorCtr="0" bIns="34275" lIns="68575" numCol="1" rIns="68575" spcFirstLastPara="1" tIns="34275" wrap="square">
            <a:noAutofit/>
          </a:bodyPr>
          <a:lstStyle>
            <a:lvl1pPr algn="r" indent="0" lvl="0"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1pPr>
            <a:lvl2pPr algn="r" indent="0" lvl="1"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2pPr>
            <a:lvl3pPr algn="r" indent="0" lvl="2"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3pPr>
            <a:lvl4pPr algn="r" indent="0" lvl="3"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4pPr>
            <a:lvl5pPr algn="r" indent="0" lvl="4"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5pPr>
            <a:lvl6pPr algn="r" indent="0" lvl="5"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6pPr>
            <a:lvl7pPr algn="r" indent="0" lvl="6"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7pPr>
            <a:lvl8pPr algn="r" indent="0" lvl="7"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8pPr>
            <a:lvl9pPr algn="r" indent="0" lvl="8"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9pPr>
          </a:lstStyle>
          <a:p>
            <a:pPr algn="r" indent="0" lvl="0" marL="0" rtl="0">
              <a:spcBef>
                <a:spcPts val="0"/>
              </a:spcBef>
              <a:spcAft>
                <a:spcPts val="0"/>
              </a:spcAft>
              <a:buNone/>
            </a:pPr>
            <a:fld id="{00000000-1234-1234-1234-123412341234}" type="slidenum">
              <a:rPr altLang="ja" lang="ja"/>
              <a:t>‹#›</a:t>
            </a:fld>
            <a:endParaRPr/>
          </a:p>
        </p:txBody>
      </p:sp>
      <p:pic>
        <p:nvPicPr>
          <p:cNvPr id="97" name="Google Shape;97;p20"/>
          <p:cNvPicPr preferRelativeResize="0"/>
          <p:nvPr/>
        </p:nvPicPr>
        <p:blipFill rotWithShape="1">
          <a:blip cstate="hqprint" r:embed="rId3">
            <a:alphaModFix/>
            <a:extLst>
              <a:ext uri="{28A0092B-C50C-407E-A947-70E740481C1C}">
                <a14:useLocalDpi xmlns:a14="http://schemas.microsoft.com/office/drawing/2010/main"/>
              </a:ext>
            </a:extLst>
          </a:blip>
          <a:srcRect/>
          <a:stretch/>
        </p:blipFill>
        <p:spPr>
          <a:xfrm>
            <a:off x="251222" y="4900196"/>
            <a:ext cx="931783" cy="8655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251222" y="1"/>
            <a:ext cx="8641556" cy="428625"/>
          </a:xfrm>
          <a:prstGeom prst="rect">
            <a:avLst/>
          </a:prstGeom>
          <a:noFill/>
          <a:ln>
            <a:noFill/>
          </a:ln>
        </p:spPr>
        <p:txBody>
          <a:bodyPr anchor="ctr" anchorCtr="0" bIns="34275" lIns="68575" numCol="1" rIns="68575" spcFirstLastPara="1" tIns="34275" wrap="square">
            <a:normAutofit/>
          </a:bodyPr>
          <a:lstStyle>
            <a:lvl1pPr algn="l" lvl="0">
              <a:lnSpc>
                <a:spcPct val="90000"/>
              </a:lnSpc>
              <a:spcBef>
                <a:spcPts val="0"/>
              </a:spcBef>
              <a:spcAft>
                <a:spcPts val="0"/>
              </a:spcAft>
              <a:buClr>
                <a:schemeClr val="dk1"/>
              </a:buClr>
              <a:buSzPts val="1400"/>
              <a:buNone/>
              <a:defRPr/>
            </a:lvl1pPr>
            <a:lvl2pPr algn="l" lvl="1">
              <a:lnSpc>
                <a:spcPct val="100000"/>
              </a:lnSpc>
              <a:spcBef>
                <a:spcPts val="0"/>
              </a:spcBef>
              <a:spcAft>
                <a:spcPts val="0"/>
              </a:spcAft>
              <a:buSzPts val="1100"/>
              <a:buNone/>
              <a:defRPr/>
            </a:lvl2pPr>
            <a:lvl3pPr algn="l" lvl="2">
              <a:lnSpc>
                <a:spcPct val="100000"/>
              </a:lnSpc>
              <a:spcBef>
                <a:spcPts val="0"/>
              </a:spcBef>
              <a:spcAft>
                <a:spcPts val="0"/>
              </a:spcAft>
              <a:buSzPts val="1100"/>
              <a:buNone/>
              <a:defRPr/>
            </a:lvl3pPr>
            <a:lvl4pPr algn="l" lvl="3">
              <a:lnSpc>
                <a:spcPct val="100000"/>
              </a:lnSpc>
              <a:spcBef>
                <a:spcPts val="0"/>
              </a:spcBef>
              <a:spcAft>
                <a:spcPts val="0"/>
              </a:spcAft>
              <a:buSzPts val="1100"/>
              <a:buNone/>
              <a:defRPr/>
            </a:lvl4pPr>
            <a:lvl5pPr algn="l" lvl="4">
              <a:lnSpc>
                <a:spcPct val="100000"/>
              </a:lnSpc>
              <a:spcBef>
                <a:spcPts val="0"/>
              </a:spcBef>
              <a:spcAft>
                <a:spcPts val="0"/>
              </a:spcAft>
              <a:buSzPts val="1100"/>
              <a:buNone/>
              <a:defRPr/>
            </a:lvl5pPr>
            <a:lvl6pPr algn="l" lvl="5">
              <a:lnSpc>
                <a:spcPct val="100000"/>
              </a:lnSpc>
              <a:spcBef>
                <a:spcPts val="0"/>
              </a:spcBef>
              <a:spcAft>
                <a:spcPts val="0"/>
              </a:spcAft>
              <a:buSzPts val="1100"/>
              <a:buNone/>
              <a:defRPr/>
            </a:lvl6pPr>
            <a:lvl7pPr algn="l" lvl="6">
              <a:lnSpc>
                <a:spcPct val="100000"/>
              </a:lnSpc>
              <a:spcBef>
                <a:spcPts val="0"/>
              </a:spcBef>
              <a:spcAft>
                <a:spcPts val="0"/>
              </a:spcAft>
              <a:buSzPts val="1100"/>
              <a:buNone/>
              <a:defRPr/>
            </a:lvl7pPr>
            <a:lvl8pPr algn="l" lvl="7">
              <a:lnSpc>
                <a:spcPct val="100000"/>
              </a:lnSpc>
              <a:spcBef>
                <a:spcPts val="0"/>
              </a:spcBef>
              <a:spcAft>
                <a:spcPts val="0"/>
              </a:spcAft>
              <a:buSzPts val="1100"/>
              <a:buNone/>
              <a:defRPr/>
            </a:lvl8pPr>
            <a:lvl9pPr algn="l" lvl="8">
              <a:lnSpc>
                <a:spcPct val="100000"/>
              </a:lnSpc>
              <a:spcBef>
                <a:spcPts val="0"/>
              </a:spcBef>
              <a:spcAft>
                <a:spcPts val="0"/>
              </a:spcAft>
              <a:buSzPts val="1100"/>
              <a:buNone/>
              <a:defRPr/>
            </a:lvl9pPr>
          </a:lstStyle>
          <a:p>
            <a:endParaRPr/>
          </a:p>
        </p:txBody>
      </p:sp>
      <p:sp>
        <p:nvSpPr>
          <p:cNvPr id="100" name="Google Shape;100;p21"/>
          <p:cNvSpPr txBox="1">
            <a:spLocks noGrp="1"/>
          </p:cNvSpPr>
          <p:nvPr>
            <p:ph idx="1" type="body"/>
          </p:nvPr>
        </p:nvSpPr>
        <p:spPr>
          <a:xfrm>
            <a:off x="251222" y="959048"/>
            <a:ext cx="8641556" cy="3784403"/>
          </a:xfrm>
          <a:prstGeom prst="rect">
            <a:avLst/>
          </a:prstGeom>
          <a:noFill/>
          <a:ln>
            <a:noFill/>
          </a:ln>
        </p:spPr>
        <p:txBody>
          <a:bodyPr anchor="t" anchorCtr="0" bIns="34275" lIns="68575" numCol="1" rIns="68575" spcFirstLastPara="1" tIns="34275" wrap="square">
            <a:normAutofit/>
          </a:bodyPr>
          <a:lstStyle>
            <a:lvl1pPr algn="l" indent="-317500" lvl="0" marL="457200">
              <a:lnSpc>
                <a:spcPct val="90000"/>
              </a:lnSpc>
              <a:spcBef>
                <a:spcPts val="800"/>
              </a:spcBef>
              <a:spcAft>
                <a:spcPts val="0"/>
              </a:spcAft>
              <a:buClr>
                <a:schemeClr val="dk1"/>
              </a:buClr>
              <a:buSzPts val="1400"/>
              <a:buChar char="•"/>
              <a:defRPr/>
            </a:lvl1pPr>
            <a:lvl2pPr algn="l" indent="-317500" lvl="1" marL="914400">
              <a:lnSpc>
                <a:spcPct val="90000"/>
              </a:lnSpc>
              <a:spcBef>
                <a:spcPts val="400"/>
              </a:spcBef>
              <a:spcAft>
                <a:spcPts val="0"/>
              </a:spcAft>
              <a:buClr>
                <a:schemeClr val="dk1"/>
              </a:buClr>
              <a:buSzPts val="1400"/>
              <a:buChar char="•"/>
              <a:defRPr/>
            </a:lvl2pPr>
            <a:lvl3pPr algn="l" indent="-317500" lvl="2" marL="1371600">
              <a:lnSpc>
                <a:spcPct val="90000"/>
              </a:lnSpc>
              <a:spcBef>
                <a:spcPts val="400"/>
              </a:spcBef>
              <a:spcAft>
                <a:spcPts val="0"/>
              </a:spcAft>
              <a:buClr>
                <a:schemeClr val="dk1"/>
              </a:buClr>
              <a:buSzPts val="1400"/>
              <a:buChar char="•"/>
              <a:defRPr/>
            </a:lvl3pPr>
            <a:lvl4pPr algn="l" indent="-317500" lvl="3" marL="1828800">
              <a:lnSpc>
                <a:spcPct val="90000"/>
              </a:lnSpc>
              <a:spcBef>
                <a:spcPts val="400"/>
              </a:spcBef>
              <a:spcAft>
                <a:spcPts val="0"/>
              </a:spcAft>
              <a:buClr>
                <a:schemeClr val="dk1"/>
              </a:buClr>
              <a:buSzPts val="1400"/>
              <a:buChar char="•"/>
              <a:defRPr/>
            </a:lvl4pPr>
            <a:lvl5pPr algn="l" indent="-317500" lvl="4" marL="2286000">
              <a:lnSpc>
                <a:spcPct val="90000"/>
              </a:lnSpc>
              <a:spcBef>
                <a:spcPts val="400"/>
              </a:spcBef>
              <a:spcAft>
                <a:spcPts val="0"/>
              </a:spcAft>
              <a:buClr>
                <a:schemeClr val="dk1"/>
              </a:buClr>
              <a:buSzPts val="1400"/>
              <a:buChar char="•"/>
              <a:defRPr/>
            </a:lvl5pPr>
            <a:lvl6pPr algn="l" indent="-317500" lvl="5" marL="2743200">
              <a:lnSpc>
                <a:spcPct val="90000"/>
              </a:lnSpc>
              <a:spcBef>
                <a:spcPts val="400"/>
              </a:spcBef>
              <a:spcAft>
                <a:spcPts val="0"/>
              </a:spcAft>
              <a:buClr>
                <a:schemeClr val="dk1"/>
              </a:buClr>
              <a:buSzPts val="1400"/>
              <a:buChar char="•"/>
              <a:defRPr/>
            </a:lvl6pPr>
            <a:lvl7pPr algn="l" indent="-317500" lvl="6" marL="3200400">
              <a:lnSpc>
                <a:spcPct val="90000"/>
              </a:lnSpc>
              <a:spcBef>
                <a:spcPts val="400"/>
              </a:spcBef>
              <a:spcAft>
                <a:spcPts val="0"/>
              </a:spcAft>
              <a:buClr>
                <a:schemeClr val="dk1"/>
              </a:buClr>
              <a:buSzPts val="1400"/>
              <a:buChar char="•"/>
              <a:defRPr/>
            </a:lvl7pPr>
            <a:lvl8pPr algn="l" indent="-317500" lvl="7" marL="3657600">
              <a:lnSpc>
                <a:spcPct val="90000"/>
              </a:lnSpc>
              <a:spcBef>
                <a:spcPts val="400"/>
              </a:spcBef>
              <a:spcAft>
                <a:spcPts val="0"/>
              </a:spcAft>
              <a:buClr>
                <a:schemeClr val="dk1"/>
              </a:buClr>
              <a:buSzPts val="1400"/>
              <a:buChar char="•"/>
              <a:defRPr/>
            </a:lvl8pPr>
            <a:lvl9pPr algn="l" indent="-317500" lvl="8" marL="4114800">
              <a:lnSpc>
                <a:spcPct val="90000"/>
              </a:lnSpc>
              <a:spcBef>
                <a:spcPts val="400"/>
              </a:spcBef>
              <a:spcAft>
                <a:spcPts val="0"/>
              </a:spcAft>
              <a:buClr>
                <a:schemeClr val="dk1"/>
              </a:buClr>
              <a:buSzPts val="1400"/>
              <a:buChar char="•"/>
              <a:defRPr/>
            </a:lvl9pPr>
          </a:lstStyle>
          <a:p>
            <a:endParaRPr/>
          </a:p>
        </p:txBody>
      </p:sp>
      <p:sp>
        <p:nvSpPr>
          <p:cNvPr id="101" name="Google Shape;101;p21"/>
          <p:cNvSpPr txBox="1">
            <a:spLocks noGrp="1"/>
          </p:cNvSpPr>
          <p:nvPr>
            <p:ph idx="11" type="ftr"/>
          </p:nvPr>
        </p:nvSpPr>
        <p:spPr>
          <a:xfrm>
            <a:off x="3028950" y="4743451"/>
            <a:ext cx="3086100" cy="400049"/>
          </a:xfrm>
          <a:prstGeom prst="rect">
            <a:avLst/>
          </a:prstGeom>
          <a:noFill/>
          <a:ln>
            <a:noFill/>
          </a:ln>
        </p:spPr>
        <p:txBody>
          <a:bodyPr anchor="ctr" anchorCtr="0" bIns="34275" lIns="68575" numCol="1" rIns="68575" spcFirstLastPara="1" tIns="34275" wrap="square">
            <a:noAutofit/>
          </a:bodyPr>
          <a:lstStyle>
            <a:lvl1pPr algn="ctr" lvl="0">
              <a:lnSpc>
                <a:spcPct val="100000"/>
              </a:lnSpc>
              <a:spcBef>
                <a:spcPts val="0"/>
              </a:spcBef>
              <a:spcAft>
                <a:spcPts val="0"/>
              </a:spcAft>
              <a:buSzPts val="1100"/>
              <a:buNone/>
              <a:defRPr/>
            </a:lvl1pPr>
            <a:lvl2pPr algn="l" lvl="1">
              <a:lnSpc>
                <a:spcPct val="100000"/>
              </a:lnSpc>
              <a:spcBef>
                <a:spcPts val="0"/>
              </a:spcBef>
              <a:spcAft>
                <a:spcPts val="0"/>
              </a:spcAft>
              <a:buSzPts val="1100"/>
              <a:buNone/>
              <a:defRPr/>
            </a:lvl2pPr>
            <a:lvl3pPr algn="l" lvl="2">
              <a:lnSpc>
                <a:spcPct val="100000"/>
              </a:lnSpc>
              <a:spcBef>
                <a:spcPts val="0"/>
              </a:spcBef>
              <a:spcAft>
                <a:spcPts val="0"/>
              </a:spcAft>
              <a:buSzPts val="1100"/>
              <a:buNone/>
              <a:defRPr/>
            </a:lvl3pPr>
            <a:lvl4pPr algn="l" lvl="3">
              <a:lnSpc>
                <a:spcPct val="100000"/>
              </a:lnSpc>
              <a:spcBef>
                <a:spcPts val="0"/>
              </a:spcBef>
              <a:spcAft>
                <a:spcPts val="0"/>
              </a:spcAft>
              <a:buSzPts val="1100"/>
              <a:buNone/>
              <a:defRPr/>
            </a:lvl4pPr>
            <a:lvl5pPr algn="l" lvl="4">
              <a:lnSpc>
                <a:spcPct val="100000"/>
              </a:lnSpc>
              <a:spcBef>
                <a:spcPts val="0"/>
              </a:spcBef>
              <a:spcAft>
                <a:spcPts val="0"/>
              </a:spcAft>
              <a:buSzPts val="1100"/>
              <a:buNone/>
              <a:defRPr/>
            </a:lvl5pPr>
            <a:lvl6pPr algn="l" lvl="5">
              <a:lnSpc>
                <a:spcPct val="100000"/>
              </a:lnSpc>
              <a:spcBef>
                <a:spcPts val="0"/>
              </a:spcBef>
              <a:spcAft>
                <a:spcPts val="0"/>
              </a:spcAft>
              <a:buSzPts val="1100"/>
              <a:buNone/>
              <a:defRPr/>
            </a:lvl6pPr>
            <a:lvl7pPr algn="l" lvl="6">
              <a:lnSpc>
                <a:spcPct val="100000"/>
              </a:lnSpc>
              <a:spcBef>
                <a:spcPts val="0"/>
              </a:spcBef>
              <a:spcAft>
                <a:spcPts val="0"/>
              </a:spcAft>
              <a:buSzPts val="1100"/>
              <a:buNone/>
              <a:defRPr/>
            </a:lvl7pPr>
            <a:lvl8pPr algn="l" lvl="7">
              <a:lnSpc>
                <a:spcPct val="100000"/>
              </a:lnSpc>
              <a:spcBef>
                <a:spcPts val="0"/>
              </a:spcBef>
              <a:spcAft>
                <a:spcPts val="0"/>
              </a:spcAft>
              <a:buSzPts val="1100"/>
              <a:buNone/>
              <a:defRPr/>
            </a:lvl8pPr>
            <a:lvl9pPr algn="l" lvl="8">
              <a:lnSpc>
                <a:spcPct val="100000"/>
              </a:lnSpc>
              <a:spcBef>
                <a:spcPts val="0"/>
              </a:spcBef>
              <a:spcAft>
                <a:spcPts val="0"/>
              </a:spcAft>
              <a:buSzPts val="1100"/>
              <a:buNone/>
              <a:defRPr/>
            </a:lvl9pPr>
          </a:lstStyle>
          <a:p>
            <a:endParaRPr/>
          </a:p>
        </p:txBody>
      </p:sp>
      <p:sp>
        <p:nvSpPr>
          <p:cNvPr id="102" name="Google Shape;102;p21"/>
          <p:cNvSpPr txBox="1">
            <a:spLocks noGrp="1"/>
          </p:cNvSpPr>
          <p:nvPr>
            <p:ph idx="12" type="sldNum"/>
          </p:nvPr>
        </p:nvSpPr>
        <p:spPr>
          <a:xfrm>
            <a:off x="6835378" y="4743451"/>
            <a:ext cx="2057400" cy="400049"/>
          </a:xfrm>
          <a:prstGeom prst="rect">
            <a:avLst/>
          </a:prstGeom>
          <a:noFill/>
          <a:ln>
            <a:noFill/>
          </a:ln>
        </p:spPr>
        <p:txBody>
          <a:bodyPr anchor="ctr" anchorCtr="0" bIns="34275" lIns="68575" numCol="1" rIns="68575" spcFirstLastPara="1" tIns="34275" wrap="square">
            <a:noAutofit/>
          </a:bodyPr>
          <a:lstStyle>
            <a:lvl1pPr algn="r" indent="0" lvl="0"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1pPr>
            <a:lvl2pPr algn="r" indent="0" lvl="1"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2pPr>
            <a:lvl3pPr algn="r" indent="0" lvl="2"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3pPr>
            <a:lvl4pPr algn="r" indent="0" lvl="3"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4pPr>
            <a:lvl5pPr algn="r" indent="0" lvl="4"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5pPr>
            <a:lvl6pPr algn="r" indent="0" lvl="5"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6pPr>
            <a:lvl7pPr algn="r" indent="0" lvl="6"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7pPr>
            <a:lvl8pPr algn="r" indent="0" lvl="7"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8pPr>
            <a:lvl9pPr algn="r" indent="0" lvl="8" marL="0" marR="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9pPr>
          </a:lstStyle>
          <a:p>
            <a:pPr algn="r" indent="0" lvl="0" marL="0" rtl="0">
              <a:spcBef>
                <a:spcPts val="0"/>
              </a:spcBef>
              <a:spcAft>
                <a:spcPts val="0"/>
              </a:spcAft>
              <a:buNone/>
            </a:pPr>
            <a:fld id="{00000000-1234-1234-1234-123412341234}" type="slidenum">
              <a:rPr altLang="ja" lang="ja"/>
              <a:t>‹#›</a:t>
            </a:fld>
            <a:endParaRPr/>
          </a:p>
        </p:txBody>
      </p:sp>
      <p:sp>
        <p:nvSpPr>
          <p:cNvPr id="103" name="Google Shape;103;p21"/>
          <p:cNvSpPr/>
          <p:nvPr/>
        </p:nvSpPr>
        <p:spPr>
          <a:xfrm>
            <a:off x="0" y="955232"/>
            <a:ext cx="810000" cy="34289"/>
          </a:xfrm>
          <a:prstGeom prst="rect">
            <a:avLst/>
          </a:prstGeom>
          <a:gradFill>
            <a:gsLst>
              <a:gs pos="0">
                <a:srgbClr val="235079"/>
              </a:gs>
              <a:gs pos="100000">
                <a:srgbClr val="1B2C50"/>
              </a:gs>
            </a:gsLst>
            <a:lin ang="1800000" scaled="0"/>
          </a:gradFill>
          <a:ln>
            <a:noFill/>
          </a:ln>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i="0" strike="noStrike" sz="1400" u="none">
              <a:solidFill>
                <a:schemeClr val="lt1"/>
              </a:solidFill>
              <a:latin typeface="Arial"/>
              <a:ea typeface="Arial"/>
              <a:cs typeface="Arial"/>
              <a:sym typeface="Arial"/>
            </a:endParaRPr>
          </a:p>
        </p:txBody>
      </p:sp>
      <p:pic>
        <p:nvPicPr>
          <p:cNvPr id="104" name="Google Shape;104;p21"/>
          <p:cNvPicPr preferRelativeResize="0"/>
          <p:nvPr/>
        </p:nvPicPr>
        <p:blipFill rotWithShape="1">
          <a:blip r:embed="rId2">
            <a:alphaModFix/>
          </a:blip>
          <a:srcRect/>
          <a:stretch/>
        </p:blipFill>
        <p:spPr>
          <a:xfrm>
            <a:off x="255892" y="4899558"/>
            <a:ext cx="928499" cy="87831"/>
          </a:xfrm>
          <a:prstGeom prst="rect">
            <a:avLst/>
          </a:prstGeom>
          <a:noFill/>
          <a:ln>
            <a:noFill/>
          </a:ln>
        </p:spPr>
      </p:pic>
      <p:pic>
        <p:nvPicPr>
          <p:cNvPr id="105" name="Google Shape;105;p21"/>
          <p:cNvPicPr preferRelativeResize="0"/>
          <p:nvPr/>
        </p:nvPicPr>
        <p:blipFill rotWithShape="1">
          <a:blip cstate="hqprint" r:embed="rId3">
            <a:alphaModFix/>
            <a:extLst>
              <a:ext uri="{28A0092B-C50C-407E-A947-70E740481C1C}">
                <a14:useLocalDpi xmlns:a14="http://schemas.microsoft.com/office/drawing/2010/main"/>
              </a:ext>
            </a:extLst>
          </a:blip>
          <a:srcRect/>
          <a:stretch/>
        </p:blipFill>
        <p:spPr>
          <a:xfrm>
            <a:off x="251222" y="4900196"/>
            <a:ext cx="931783" cy="8655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9" Target="../slideLayouts/slideLayout8.xml" Type="http://schemas.openxmlformats.org/officeDocument/2006/relationships/slideLayout"/><Relationship Id="rId8" Target="../slideLayouts/slideLayout7.xml" Type="http://schemas.openxmlformats.org/officeDocument/2006/relationships/slideLayout"/><Relationship Id="rId7" Target="../slideLayouts/slideLayout6.xml" Type="http://schemas.openxmlformats.org/officeDocument/2006/relationships/slideLayout"/><Relationship Id="rId6" Target="../slideLayouts/slideLayout5.xml" Type="http://schemas.openxmlformats.org/officeDocument/2006/relationships/slideLayout"/><Relationship Id="rId5" Target="../slideLayouts/slideLayout4.xml" Type="http://schemas.openxmlformats.org/officeDocument/2006/relationships/slideLayout"/><Relationship Id="rId4" Target="../slideLayouts/slideLayout3.xml" Type="http://schemas.openxmlformats.org/officeDocument/2006/relationships/slideLayout"/><Relationship Id="rId3" Target="../slideLayouts/slideLayout2.xml" Type="http://schemas.openxmlformats.org/officeDocument/2006/relationships/slideLayout"/><Relationship Id="rId2" Target="../slideLayouts/slideLayout1.xml" Type="http://schemas.openxmlformats.org/officeDocument/2006/relationships/slideLayout"/><Relationship Id="rId1"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51222" y="1"/>
            <a:ext cx="8641556" cy="428625"/>
          </a:xfrm>
          <a:prstGeom prst="rect">
            <a:avLst/>
          </a:prstGeom>
          <a:noFill/>
          <a:ln>
            <a:noFill/>
          </a:ln>
        </p:spPr>
        <p:txBody>
          <a:bodyPr anchor="ctr" anchorCtr="0" bIns="34275" lIns="68575" numCol="1" rIns="68575" spcFirstLastPara="1" tIns="34275" wrap="square">
            <a:normAutofit/>
          </a:bodyPr>
          <a:lstStyle>
            <a:lvl1pPr algn="l" lvl="0" marR="0" rtl="0">
              <a:lnSpc>
                <a:spcPct val="90000"/>
              </a:lnSpc>
              <a:spcBef>
                <a:spcPts val="0"/>
              </a:spcBef>
              <a:spcAft>
                <a:spcPts val="0"/>
              </a:spcAft>
              <a:buClr>
                <a:schemeClr val="dk1"/>
              </a:buClr>
              <a:buSzPts val="1200"/>
              <a:buFont typeface="Arial"/>
              <a:buNone/>
              <a:defRPr b="0" cap="none" i="0" strike="noStrike" sz="1200" u="none">
                <a:solidFill>
                  <a:schemeClr val="dk1"/>
                </a:solidFill>
                <a:latin typeface="Arial"/>
                <a:ea typeface="Arial"/>
                <a:cs typeface="Arial"/>
                <a:sym typeface="Arial"/>
              </a:defRPr>
            </a:lvl1pPr>
            <a:lvl2pPr algn="l" lvl="1" marR="0" rtl="0">
              <a:lnSpc>
                <a:spcPct val="100000"/>
              </a:lnSpc>
              <a:spcBef>
                <a:spcPts val="0"/>
              </a:spcBef>
              <a:spcAft>
                <a:spcPts val="0"/>
              </a:spcAft>
              <a:buClr>
                <a:srgbClr val="000000"/>
              </a:buClr>
              <a:buSzPts val="1100"/>
              <a:buFont typeface="Arial"/>
              <a:buNone/>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SzPts val="1100"/>
              <a:buFont typeface="Arial"/>
              <a:buNone/>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SzPts val="1100"/>
              <a:buFont typeface="Arial"/>
              <a:buNone/>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SzPts val="1100"/>
              <a:buFont typeface="Arial"/>
              <a:buNone/>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SzPts val="1100"/>
              <a:buFont typeface="Arial"/>
              <a:buNone/>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SzPts val="1100"/>
              <a:buFont typeface="Arial"/>
              <a:buNone/>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SzPts val="1100"/>
              <a:buFont typeface="Arial"/>
              <a:buNone/>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SzPts val="1100"/>
              <a:buFont typeface="Arial"/>
              <a:buNone/>
              <a:defRPr b="0" cap="none" i="0" strike="noStrike" sz="1400" u="none">
                <a:solidFill>
                  <a:srgbClr val="000000"/>
                </a:solidFill>
                <a:latin typeface="Arial"/>
                <a:ea typeface="Arial"/>
                <a:cs typeface="Arial"/>
                <a:sym typeface="Arial"/>
              </a:defRPr>
            </a:lvl9pPr>
          </a:lstStyle>
          <a:p>
            <a:endParaRPr/>
          </a:p>
        </p:txBody>
      </p:sp>
      <p:sp>
        <p:nvSpPr>
          <p:cNvPr id="52" name="Google Shape;52;p13"/>
          <p:cNvSpPr txBox="1">
            <a:spLocks noGrp="1"/>
          </p:cNvSpPr>
          <p:nvPr>
            <p:ph idx="1" type="body"/>
          </p:nvPr>
        </p:nvSpPr>
        <p:spPr>
          <a:xfrm>
            <a:off x="251222" y="959048"/>
            <a:ext cx="8641556" cy="3784403"/>
          </a:xfrm>
          <a:prstGeom prst="rect">
            <a:avLst/>
          </a:prstGeom>
          <a:noFill/>
          <a:ln>
            <a:noFill/>
          </a:ln>
        </p:spPr>
        <p:txBody>
          <a:bodyPr anchor="t" anchorCtr="0" bIns="34275" lIns="68575" numCol="1" rIns="68575" spcFirstLastPara="1" tIns="34275" wrap="square">
            <a:normAutofit/>
          </a:bodyPr>
          <a:lstStyle>
            <a:lvl1pPr algn="l" indent="-361950" lvl="0" marL="457200" marR="0" rtl="0">
              <a:lnSpc>
                <a:spcPct val="90000"/>
              </a:lnSpc>
              <a:spcBef>
                <a:spcPts val="800"/>
              </a:spcBef>
              <a:spcAft>
                <a:spcPts val="0"/>
              </a:spcAft>
              <a:buClr>
                <a:schemeClr val="dk1"/>
              </a:buClr>
              <a:buSzPts val="2100"/>
              <a:buFont typeface="Arial"/>
              <a:buChar char="•"/>
              <a:defRPr b="0" cap="none" i="0" strike="noStrike" sz="2100" u="none">
                <a:solidFill>
                  <a:schemeClr val="dk1"/>
                </a:solidFill>
                <a:latin typeface="Arial"/>
                <a:ea typeface="Arial"/>
                <a:cs typeface="Arial"/>
                <a:sym typeface="Arial"/>
              </a:defRPr>
            </a:lvl1pPr>
            <a:lvl2pPr algn="l" indent="-342900" lvl="1" marL="914400" marR="0" rtl="0">
              <a:lnSpc>
                <a:spcPct val="90000"/>
              </a:lnSpc>
              <a:spcBef>
                <a:spcPts val="400"/>
              </a:spcBef>
              <a:spcAft>
                <a:spcPts val="0"/>
              </a:spcAft>
              <a:buClr>
                <a:schemeClr val="dk1"/>
              </a:buClr>
              <a:buSzPts val="1800"/>
              <a:buFont typeface="Arial"/>
              <a:buChar char="•"/>
              <a:defRPr b="0" cap="none" i="0" strike="noStrike" sz="1800" u="none">
                <a:solidFill>
                  <a:schemeClr val="dk1"/>
                </a:solidFill>
                <a:latin typeface="Arial"/>
                <a:ea typeface="Arial"/>
                <a:cs typeface="Arial"/>
                <a:sym typeface="Arial"/>
              </a:defRPr>
            </a:lvl2pPr>
            <a:lvl3pPr algn="l" indent="-323850" lvl="2" marL="1371600" marR="0" rtl="0">
              <a:lnSpc>
                <a:spcPct val="90000"/>
              </a:lnSpc>
              <a:spcBef>
                <a:spcPts val="400"/>
              </a:spcBef>
              <a:spcAft>
                <a:spcPts val="0"/>
              </a:spcAft>
              <a:buClr>
                <a:schemeClr val="dk1"/>
              </a:buClr>
              <a:buSzPts val="1500"/>
              <a:buFont typeface="Arial"/>
              <a:buChar char="•"/>
              <a:defRPr b="0" cap="none" i="0" strike="noStrike" sz="1500" u="none">
                <a:solidFill>
                  <a:schemeClr val="dk1"/>
                </a:solidFill>
                <a:latin typeface="Arial"/>
                <a:ea typeface="Arial"/>
                <a:cs typeface="Arial"/>
                <a:sym typeface="Arial"/>
              </a:defRPr>
            </a:lvl3pPr>
            <a:lvl4pPr algn="l" indent="-317500" lvl="3" marL="1828800" marR="0" rtl="0">
              <a:lnSpc>
                <a:spcPct val="90000"/>
              </a:lnSpc>
              <a:spcBef>
                <a:spcPts val="400"/>
              </a:spcBef>
              <a:spcAft>
                <a:spcPts val="0"/>
              </a:spcAft>
              <a:buClr>
                <a:schemeClr val="dk1"/>
              </a:buClr>
              <a:buSzPts val="1400"/>
              <a:buFont typeface="Arial"/>
              <a:buChar char="•"/>
              <a:defRPr b="0" cap="none" i="0" strike="noStrike" sz="1400" u="none">
                <a:solidFill>
                  <a:schemeClr val="dk1"/>
                </a:solidFill>
                <a:latin typeface="Arial"/>
                <a:ea typeface="Arial"/>
                <a:cs typeface="Arial"/>
                <a:sym typeface="Arial"/>
              </a:defRPr>
            </a:lvl4pPr>
            <a:lvl5pPr algn="l" indent="-317500" lvl="4" marL="2286000" marR="0" rtl="0">
              <a:lnSpc>
                <a:spcPct val="90000"/>
              </a:lnSpc>
              <a:spcBef>
                <a:spcPts val="400"/>
              </a:spcBef>
              <a:spcAft>
                <a:spcPts val="0"/>
              </a:spcAft>
              <a:buClr>
                <a:schemeClr val="dk1"/>
              </a:buClr>
              <a:buSzPts val="1400"/>
              <a:buFont typeface="Arial"/>
              <a:buChar char="•"/>
              <a:defRPr b="0" cap="none" i="0" strike="noStrike" sz="1400" u="none">
                <a:solidFill>
                  <a:schemeClr val="dk1"/>
                </a:solidFill>
                <a:latin typeface="Arial"/>
                <a:ea typeface="Arial"/>
                <a:cs typeface="Arial"/>
                <a:sym typeface="Arial"/>
              </a:defRPr>
            </a:lvl5pPr>
            <a:lvl6pPr algn="l" indent="-317500" lvl="5" marL="2743200" marR="0" rtl="0">
              <a:lnSpc>
                <a:spcPct val="90000"/>
              </a:lnSpc>
              <a:spcBef>
                <a:spcPts val="400"/>
              </a:spcBef>
              <a:spcAft>
                <a:spcPts val="0"/>
              </a:spcAft>
              <a:buClr>
                <a:schemeClr val="dk1"/>
              </a:buClr>
              <a:buSzPts val="1400"/>
              <a:buFont typeface="Arial"/>
              <a:buChar char="•"/>
              <a:defRPr b="0" cap="none" i="0" strike="noStrike" sz="1400" u="none">
                <a:solidFill>
                  <a:schemeClr val="dk1"/>
                </a:solidFill>
                <a:latin typeface="Arial"/>
                <a:ea typeface="Arial"/>
                <a:cs typeface="Arial"/>
                <a:sym typeface="Arial"/>
              </a:defRPr>
            </a:lvl6pPr>
            <a:lvl7pPr algn="l" indent="-317500" lvl="6" marL="3200400" marR="0" rtl="0">
              <a:lnSpc>
                <a:spcPct val="90000"/>
              </a:lnSpc>
              <a:spcBef>
                <a:spcPts val="400"/>
              </a:spcBef>
              <a:spcAft>
                <a:spcPts val="0"/>
              </a:spcAft>
              <a:buClr>
                <a:schemeClr val="dk1"/>
              </a:buClr>
              <a:buSzPts val="1400"/>
              <a:buFont typeface="Arial"/>
              <a:buChar char="•"/>
              <a:defRPr b="0" cap="none" i="0" strike="noStrike" sz="1400" u="none">
                <a:solidFill>
                  <a:schemeClr val="dk1"/>
                </a:solidFill>
                <a:latin typeface="Arial"/>
                <a:ea typeface="Arial"/>
                <a:cs typeface="Arial"/>
                <a:sym typeface="Arial"/>
              </a:defRPr>
            </a:lvl7pPr>
            <a:lvl8pPr algn="l" indent="-317500" lvl="7" marL="3657600" marR="0" rtl="0">
              <a:lnSpc>
                <a:spcPct val="90000"/>
              </a:lnSpc>
              <a:spcBef>
                <a:spcPts val="400"/>
              </a:spcBef>
              <a:spcAft>
                <a:spcPts val="0"/>
              </a:spcAft>
              <a:buClr>
                <a:schemeClr val="dk1"/>
              </a:buClr>
              <a:buSzPts val="1400"/>
              <a:buFont typeface="Arial"/>
              <a:buChar char="•"/>
              <a:defRPr b="0" cap="none" i="0" strike="noStrike" sz="1400" u="none">
                <a:solidFill>
                  <a:schemeClr val="dk1"/>
                </a:solidFill>
                <a:latin typeface="Arial"/>
                <a:ea typeface="Arial"/>
                <a:cs typeface="Arial"/>
                <a:sym typeface="Arial"/>
              </a:defRPr>
            </a:lvl8pPr>
            <a:lvl9pPr algn="l" indent="-317500" lvl="8" marL="4114800" marR="0" rtl="0">
              <a:lnSpc>
                <a:spcPct val="90000"/>
              </a:lnSpc>
              <a:spcBef>
                <a:spcPts val="400"/>
              </a:spcBef>
              <a:spcAft>
                <a:spcPts val="0"/>
              </a:spcAft>
              <a:buClr>
                <a:schemeClr val="dk1"/>
              </a:buClr>
              <a:buSzPts val="1400"/>
              <a:buFont typeface="Arial"/>
              <a:buChar char="•"/>
              <a:defRPr b="0" cap="none" i="0" strike="noStrike" sz="1400" u="none">
                <a:solidFill>
                  <a:schemeClr val="dk1"/>
                </a:solidFill>
                <a:latin typeface="Arial"/>
                <a:ea typeface="Arial"/>
                <a:cs typeface="Arial"/>
                <a:sym typeface="Arial"/>
              </a:defRPr>
            </a:lvl9pPr>
          </a:lstStyle>
          <a:p>
            <a:endParaRPr dirty="0"/>
          </a:p>
        </p:txBody>
      </p:sp>
      <p:sp>
        <p:nvSpPr>
          <p:cNvPr id="53" name="Google Shape;53;p13"/>
          <p:cNvSpPr txBox="1">
            <a:spLocks noGrp="1"/>
          </p:cNvSpPr>
          <p:nvPr>
            <p:ph idx="10" type="dt"/>
          </p:nvPr>
        </p:nvSpPr>
        <p:spPr>
          <a:xfrm>
            <a:off x="251222" y="4743451"/>
            <a:ext cx="2057400" cy="400049"/>
          </a:xfrm>
          <a:prstGeom prst="rect">
            <a:avLst/>
          </a:prstGeom>
          <a:noFill/>
          <a:ln>
            <a:noFill/>
          </a:ln>
        </p:spPr>
        <p:txBody>
          <a:bodyPr anchor="ctr" anchorCtr="0" bIns="34275" lIns="68575" numCol="1" rIns="68575" spcFirstLastPara="1" tIns="34275" wrap="square">
            <a:noAutofit/>
          </a:bodyPr>
          <a:lstStyle>
            <a:lvl1pPr algn="l" lvl="0" marR="0" rtl="0">
              <a:lnSpc>
                <a:spcPct val="100000"/>
              </a:lnSpc>
              <a:spcBef>
                <a:spcPts val="0"/>
              </a:spcBef>
              <a:spcAft>
                <a:spcPts val="0"/>
              </a:spcAft>
              <a:buClr>
                <a:srgbClr val="000000"/>
              </a:buClr>
              <a:buSzPts val="1100"/>
              <a:buFont typeface="Arial"/>
              <a:buNone/>
              <a:defRPr b="0" cap="none" i="0" strike="noStrike" sz="900" u="none">
                <a:solidFill>
                  <a:srgbClr val="888888"/>
                </a:solidFill>
                <a:latin typeface="Arial"/>
                <a:ea typeface="Arial"/>
                <a:cs typeface="Arial"/>
                <a:sym typeface="Arial"/>
              </a:defRPr>
            </a:lvl1pPr>
            <a:lvl2pPr algn="l" lvl="1" marR="0" rtl="0">
              <a:lnSpc>
                <a:spcPct val="100000"/>
              </a:lnSpc>
              <a:spcBef>
                <a:spcPts val="0"/>
              </a:spcBef>
              <a:spcAft>
                <a:spcPts val="0"/>
              </a:spcAft>
              <a:buClr>
                <a:srgbClr val="000000"/>
              </a:buClr>
              <a:buSzPts val="1100"/>
              <a:buFont typeface="Arial"/>
              <a:buNone/>
              <a:defRPr b="0" cap="none" i="0" strike="noStrike" sz="1400" u="none">
                <a:solidFill>
                  <a:schemeClr val="dk1"/>
                </a:solidFill>
                <a:latin typeface="Arial"/>
                <a:ea typeface="Arial"/>
                <a:cs typeface="Arial"/>
                <a:sym typeface="Arial"/>
              </a:defRPr>
            </a:lvl2pPr>
            <a:lvl3pPr algn="l" lvl="2" marR="0" rtl="0">
              <a:lnSpc>
                <a:spcPct val="100000"/>
              </a:lnSpc>
              <a:spcBef>
                <a:spcPts val="0"/>
              </a:spcBef>
              <a:spcAft>
                <a:spcPts val="0"/>
              </a:spcAft>
              <a:buClr>
                <a:srgbClr val="000000"/>
              </a:buClr>
              <a:buSzPts val="1100"/>
              <a:buFont typeface="Arial"/>
              <a:buNone/>
              <a:defRPr b="0" cap="none" i="0" strike="noStrike" sz="1400" u="none">
                <a:solidFill>
                  <a:schemeClr val="dk1"/>
                </a:solidFill>
                <a:latin typeface="Arial"/>
                <a:ea typeface="Arial"/>
                <a:cs typeface="Arial"/>
                <a:sym typeface="Arial"/>
              </a:defRPr>
            </a:lvl3pPr>
            <a:lvl4pPr algn="l" lvl="3" marR="0" rtl="0">
              <a:lnSpc>
                <a:spcPct val="100000"/>
              </a:lnSpc>
              <a:spcBef>
                <a:spcPts val="0"/>
              </a:spcBef>
              <a:spcAft>
                <a:spcPts val="0"/>
              </a:spcAft>
              <a:buClr>
                <a:srgbClr val="000000"/>
              </a:buClr>
              <a:buSzPts val="1100"/>
              <a:buFont typeface="Arial"/>
              <a:buNone/>
              <a:defRPr b="0" cap="none" i="0" strike="noStrike" sz="1400" u="none">
                <a:solidFill>
                  <a:schemeClr val="dk1"/>
                </a:solidFill>
                <a:latin typeface="Arial"/>
                <a:ea typeface="Arial"/>
                <a:cs typeface="Arial"/>
                <a:sym typeface="Arial"/>
              </a:defRPr>
            </a:lvl4pPr>
            <a:lvl5pPr algn="l" lvl="4" marR="0" rtl="0">
              <a:lnSpc>
                <a:spcPct val="100000"/>
              </a:lnSpc>
              <a:spcBef>
                <a:spcPts val="0"/>
              </a:spcBef>
              <a:spcAft>
                <a:spcPts val="0"/>
              </a:spcAft>
              <a:buClr>
                <a:srgbClr val="000000"/>
              </a:buClr>
              <a:buSzPts val="1100"/>
              <a:buFont typeface="Arial"/>
              <a:buNone/>
              <a:defRPr b="0" cap="none" i="0" strike="noStrike" sz="1400" u="none">
                <a:solidFill>
                  <a:schemeClr val="dk1"/>
                </a:solidFill>
                <a:latin typeface="Arial"/>
                <a:ea typeface="Arial"/>
                <a:cs typeface="Arial"/>
                <a:sym typeface="Arial"/>
              </a:defRPr>
            </a:lvl5pPr>
            <a:lvl6pPr algn="l" lvl="5" marR="0" rtl="0">
              <a:lnSpc>
                <a:spcPct val="100000"/>
              </a:lnSpc>
              <a:spcBef>
                <a:spcPts val="0"/>
              </a:spcBef>
              <a:spcAft>
                <a:spcPts val="0"/>
              </a:spcAft>
              <a:buClr>
                <a:srgbClr val="000000"/>
              </a:buClr>
              <a:buSzPts val="1100"/>
              <a:buFont typeface="Arial"/>
              <a:buNone/>
              <a:defRPr b="0" cap="none" i="0" strike="noStrike" sz="1400" u="none">
                <a:solidFill>
                  <a:schemeClr val="dk1"/>
                </a:solidFill>
                <a:latin typeface="Arial"/>
                <a:ea typeface="Arial"/>
                <a:cs typeface="Arial"/>
                <a:sym typeface="Arial"/>
              </a:defRPr>
            </a:lvl6pPr>
            <a:lvl7pPr algn="l" lvl="6" marR="0" rtl="0">
              <a:lnSpc>
                <a:spcPct val="100000"/>
              </a:lnSpc>
              <a:spcBef>
                <a:spcPts val="0"/>
              </a:spcBef>
              <a:spcAft>
                <a:spcPts val="0"/>
              </a:spcAft>
              <a:buClr>
                <a:srgbClr val="000000"/>
              </a:buClr>
              <a:buSzPts val="1100"/>
              <a:buFont typeface="Arial"/>
              <a:buNone/>
              <a:defRPr b="0" cap="none" i="0" strike="noStrike" sz="1400" u="none">
                <a:solidFill>
                  <a:schemeClr val="dk1"/>
                </a:solidFill>
                <a:latin typeface="Arial"/>
                <a:ea typeface="Arial"/>
                <a:cs typeface="Arial"/>
                <a:sym typeface="Arial"/>
              </a:defRPr>
            </a:lvl7pPr>
            <a:lvl8pPr algn="l" lvl="7" marR="0" rtl="0">
              <a:lnSpc>
                <a:spcPct val="100000"/>
              </a:lnSpc>
              <a:spcBef>
                <a:spcPts val="0"/>
              </a:spcBef>
              <a:spcAft>
                <a:spcPts val="0"/>
              </a:spcAft>
              <a:buClr>
                <a:srgbClr val="000000"/>
              </a:buClr>
              <a:buSzPts val="1100"/>
              <a:buFont typeface="Arial"/>
              <a:buNone/>
              <a:defRPr b="0" cap="none" i="0" strike="noStrike" sz="1400" u="none">
                <a:solidFill>
                  <a:schemeClr val="dk1"/>
                </a:solidFill>
                <a:latin typeface="Arial"/>
                <a:ea typeface="Arial"/>
                <a:cs typeface="Arial"/>
                <a:sym typeface="Arial"/>
              </a:defRPr>
            </a:lvl8pPr>
            <a:lvl9pPr algn="l" lvl="8" marR="0" rtl="0">
              <a:lnSpc>
                <a:spcPct val="100000"/>
              </a:lnSpc>
              <a:spcBef>
                <a:spcPts val="0"/>
              </a:spcBef>
              <a:spcAft>
                <a:spcPts val="0"/>
              </a:spcAft>
              <a:buClr>
                <a:srgbClr val="000000"/>
              </a:buClr>
              <a:buSzPts val="1100"/>
              <a:buFont typeface="Arial"/>
              <a:buNone/>
              <a:defRPr b="0" cap="none" i="0" strike="noStrike" sz="1400" u="none">
                <a:solidFill>
                  <a:schemeClr val="dk1"/>
                </a:solidFill>
                <a:latin typeface="Arial"/>
                <a:ea typeface="Arial"/>
                <a:cs typeface="Arial"/>
                <a:sym typeface="Arial"/>
              </a:defRPr>
            </a:lvl9pPr>
          </a:lstStyle>
          <a:p>
            <a:endParaRPr/>
          </a:p>
        </p:txBody>
      </p:sp>
      <p:sp>
        <p:nvSpPr>
          <p:cNvPr id="54" name="Google Shape;54;p13"/>
          <p:cNvSpPr txBox="1">
            <a:spLocks noGrp="1"/>
          </p:cNvSpPr>
          <p:nvPr>
            <p:ph idx="11" type="ftr"/>
          </p:nvPr>
        </p:nvSpPr>
        <p:spPr>
          <a:xfrm>
            <a:off x="3028950" y="4743451"/>
            <a:ext cx="3086100" cy="400049"/>
          </a:xfrm>
          <a:prstGeom prst="rect">
            <a:avLst/>
          </a:prstGeom>
          <a:noFill/>
          <a:ln>
            <a:noFill/>
          </a:ln>
        </p:spPr>
        <p:txBody>
          <a:bodyPr anchor="ctr" anchorCtr="0" bIns="34275" lIns="68575" numCol="1" rIns="68575" spcFirstLastPara="1" tIns="34275" wrap="square">
            <a:noAutofit/>
          </a:bodyPr>
          <a:lstStyle>
            <a:lvl1pPr algn="ctr" lvl="0" marR="0" rtl="0">
              <a:lnSpc>
                <a:spcPct val="100000"/>
              </a:lnSpc>
              <a:spcBef>
                <a:spcPts val="0"/>
              </a:spcBef>
              <a:spcAft>
                <a:spcPts val="0"/>
              </a:spcAft>
              <a:buClr>
                <a:srgbClr val="000000"/>
              </a:buClr>
              <a:buSzPts val="1100"/>
              <a:buFont typeface="Arial"/>
              <a:buNone/>
              <a:defRPr b="0" cap="none" i="0" strike="noStrike" sz="900" u="none">
                <a:solidFill>
                  <a:srgbClr val="888888"/>
                </a:solidFill>
                <a:latin typeface="Arial"/>
                <a:ea typeface="Arial"/>
                <a:cs typeface="Arial"/>
                <a:sym typeface="Arial"/>
              </a:defRPr>
            </a:lvl1pPr>
            <a:lvl2pPr algn="l" lvl="1" marR="0" rtl="0">
              <a:lnSpc>
                <a:spcPct val="100000"/>
              </a:lnSpc>
              <a:spcBef>
                <a:spcPts val="0"/>
              </a:spcBef>
              <a:spcAft>
                <a:spcPts val="0"/>
              </a:spcAft>
              <a:buClr>
                <a:srgbClr val="000000"/>
              </a:buClr>
              <a:buSzPts val="1100"/>
              <a:buFont typeface="Arial"/>
              <a:buNone/>
              <a:defRPr b="0" cap="none" i="0" strike="noStrike" sz="1400" u="none">
                <a:solidFill>
                  <a:schemeClr val="dk1"/>
                </a:solidFill>
                <a:latin typeface="Arial"/>
                <a:ea typeface="Arial"/>
                <a:cs typeface="Arial"/>
                <a:sym typeface="Arial"/>
              </a:defRPr>
            </a:lvl2pPr>
            <a:lvl3pPr algn="l" lvl="2" marR="0" rtl="0">
              <a:lnSpc>
                <a:spcPct val="100000"/>
              </a:lnSpc>
              <a:spcBef>
                <a:spcPts val="0"/>
              </a:spcBef>
              <a:spcAft>
                <a:spcPts val="0"/>
              </a:spcAft>
              <a:buClr>
                <a:srgbClr val="000000"/>
              </a:buClr>
              <a:buSzPts val="1100"/>
              <a:buFont typeface="Arial"/>
              <a:buNone/>
              <a:defRPr b="0" cap="none" i="0" strike="noStrike" sz="1400" u="none">
                <a:solidFill>
                  <a:schemeClr val="dk1"/>
                </a:solidFill>
                <a:latin typeface="Arial"/>
                <a:ea typeface="Arial"/>
                <a:cs typeface="Arial"/>
                <a:sym typeface="Arial"/>
              </a:defRPr>
            </a:lvl3pPr>
            <a:lvl4pPr algn="l" lvl="3" marR="0" rtl="0">
              <a:lnSpc>
                <a:spcPct val="100000"/>
              </a:lnSpc>
              <a:spcBef>
                <a:spcPts val="0"/>
              </a:spcBef>
              <a:spcAft>
                <a:spcPts val="0"/>
              </a:spcAft>
              <a:buClr>
                <a:srgbClr val="000000"/>
              </a:buClr>
              <a:buSzPts val="1100"/>
              <a:buFont typeface="Arial"/>
              <a:buNone/>
              <a:defRPr b="0" cap="none" i="0" strike="noStrike" sz="1400" u="none">
                <a:solidFill>
                  <a:schemeClr val="dk1"/>
                </a:solidFill>
                <a:latin typeface="Arial"/>
                <a:ea typeface="Arial"/>
                <a:cs typeface="Arial"/>
                <a:sym typeface="Arial"/>
              </a:defRPr>
            </a:lvl4pPr>
            <a:lvl5pPr algn="l" lvl="4" marR="0" rtl="0">
              <a:lnSpc>
                <a:spcPct val="100000"/>
              </a:lnSpc>
              <a:spcBef>
                <a:spcPts val="0"/>
              </a:spcBef>
              <a:spcAft>
                <a:spcPts val="0"/>
              </a:spcAft>
              <a:buClr>
                <a:srgbClr val="000000"/>
              </a:buClr>
              <a:buSzPts val="1100"/>
              <a:buFont typeface="Arial"/>
              <a:buNone/>
              <a:defRPr b="0" cap="none" i="0" strike="noStrike" sz="1400" u="none">
                <a:solidFill>
                  <a:schemeClr val="dk1"/>
                </a:solidFill>
                <a:latin typeface="Arial"/>
                <a:ea typeface="Arial"/>
                <a:cs typeface="Arial"/>
                <a:sym typeface="Arial"/>
              </a:defRPr>
            </a:lvl5pPr>
            <a:lvl6pPr algn="l" lvl="5" marR="0" rtl="0">
              <a:lnSpc>
                <a:spcPct val="100000"/>
              </a:lnSpc>
              <a:spcBef>
                <a:spcPts val="0"/>
              </a:spcBef>
              <a:spcAft>
                <a:spcPts val="0"/>
              </a:spcAft>
              <a:buClr>
                <a:srgbClr val="000000"/>
              </a:buClr>
              <a:buSzPts val="1100"/>
              <a:buFont typeface="Arial"/>
              <a:buNone/>
              <a:defRPr b="0" cap="none" i="0" strike="noStrike" sz="1400" u="none">
                <a:solidFill>
                  <a:schemeClr val="dk1"/>
                </a:solidFill>
                <a:latin typeface="Arial"/>
                <a:ea typeface="Arial"/>
                <a:cs typeface="Arial"/>
                <a:sym typeface="Arial"/>
              </a:defRPr>
            </a:lvl6pPr>
            <a:lvl7pPr algn="l" lvl="6" marR="0" rtl="0">
              <a:lnSpc>
                <a:spcPct val="100000"/>
              </a:lnSpc>
              <a:spcBef>
                <a:spcPts val="0"/>
              </a:spcBef>
              <a:spcAft>
                <a:spcPts val="0"/>
              </a:spcAft>
              <a:buClr>
                <a:srgbClr val="000000"/>
              </a:buClr>
              <a:buSzPts val="1100"/>
              <a:buFont typeface="Arial"/>
              <a:buNone/>
              <a:defRPr b="0" cap="none" i="0" strike="noStrike" sz="1400" u="none">
                <a:solidFill>
                  <a:schemeClr val="dk1"/>
                </a:solidFill>
                <a:latin typeface="Arial"/>
                <a:ea typeface="Arial"/>
                <a:cs typeface="Arial"/>
                <a:sym typeface="Arial"/>
              </a:defRPr>
            </a:lvl7pPr>
            <a:lvl8pPr algn="l" lvl="7" marR="0" rtl="0">
              <a:lnSpc>
                <a:spcPct val="100000"/>
              </a:lnSpc>
              <a:spcBef>
                <a:spcPts val="0"/>
              </a:spcBef>
              <a:spcAft>
                <a:spcPts val="0"/>
              </a:spcAft>
              <a:buClr>
                <a:srgbClr val="000000"/>
              </a:buClr>
              <a:buSzPts val="1100"/>
              <a:buFont typeface="Arial"/>
              <a:buNone/>
              <a:defRPr b="0" cap="none" i="0" strike="noStrike" sz="1400" u="none">
                <a:solidFill>
                  <a:schemeClr val="dk1"/>
                </a:solidFill>
                <a:latin typeface="Arial"/>
                <a:ea typeface="Arial"/>
                <a:cs typeface="Arial"/>
                <a:sym typeface="Arial"/>
              </a:defRPr>
            </a:lvl8pPr>
            <a:lvl9pPr algn="l" lvl="8" marR="0" rtl="0">
              <a:lnSpc>
                <a:spcPct val="100000"/>
              </a:lnSpc>
              <a:spcBef>
                <a:spcPts val="0"/>
              </a:spcBef>
              <a:spcAft>
                <a:spcPts val="0"/>
              </a:spcAft>
              <a:buClr>
                <a:srgbClr val="000000"/>
              </a:buClr>
              <a:buSzPts val="1100"/>
              <a:buFont typeface="Arial"/>
              <a:buNone/>
              <a:defRPr b="0" cap="none" i="0" strike="noStrike" sz="1400" u="none">
                <a:solidFill>
                  <a:schemeClr val="dk1"/>
                </a:solidFill>
                <a:latin typeface="Arial"/>
                <a:ea typeface="Arial"/>
                <a:cs typeface="Arial"/>
                <a:sym typeface="Arial"/>
              </a:defRPr>
            </a:lvl9pPr>
          </a:lstStyle>
          <a:p>
            <a:endParaRPr/>
          </a:p>
        </p:txBody>
      </p:sp>
      <p:sp>
        <p:nvSpPr>
          <p:cNvPr id="55" name="Google Shape;55;p13"/>
          <p:cNvSpPr txBox="1">
            <a:spLocks noGrp="1"/>
          </p:cNvSpPr>
          <p:nvPr>
            <p:ph idx="12" type="sldNum"/>
          </p:nvPr>
        </p:nvSpPr>
        <p:spPr>
          <a:xfrm>
            <a:off x="6835378" y="4743451"/>
            <a:ext cx="2057400" cy="400049"/>
          </a:xfrm>
          <a:prstGeom prst="rect">
            <a:avLst/>
          </a:prstGeom>
          <a:noFill/>
          <a:ln>
            <a:noFill/>
          </a:ln>
        </p:spPr>
        <p:txBody>
          <a:bodyPr anchor="ctr" anchorCtr="0" bIns="34275" lIns="68575" numCol="1" rIns="68575" spcFirstLastPara="1" tIns="34275" wrap="square">
            <a:noAutofit/>
          </a:bodyPr>
          <a:lstStyle>
            <a:lvl1pPr algn="r" indent="0" lvl="0" marL="0" marR="0" rtl="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1pPr>
            <a:lvl2pPr algn="r" indent="0" lvl="1" marL="0" marR="0" rtl="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2pPr>
            <a:lvl3pPr algn="r" indent="0" lvl="2" marL="0" marR="0" rtl="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3pPr>
            <a:lvl4pPr algn="r" indent="0" lvl="3" marL="0" marR="0" rtl="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4pPr>
            <a:lvl5pPr algn="r" indent="0" lvl="4" marL="0" marR="0" rtl="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5pPr>
            <a:lvl6pPr algn="r" indent="0" lvl="5" marL="0" marR="0" rtl="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6pPr>
            <a:lvl7pPr algn="r" indent="0" lvl="6" marL="0" marR="0" rtl="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7pPr>
            <a:lvl8pPr algn="r" indent="0" lvl="7" marL="0" marR="0" rtl="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8pPr>
            <a:lvl9pPr algn="r" indent="0" lvl="8" marL="0" marR="0" rtl="0">
              <a:lnSpc>
                <a:spcPct val="100000"/>
              </a:lnSpc>
              <a:spcBef>
                <a:spcPts val="0"/>
              </a:spcBef>
              <a:spcAft>
                <a:spcPts val="0"/>
              </a:spcAft>
              <a:buClr>
                <a:srgbClr val="000000"/>
              </a:buClr>
              <a:buSzPts val="900"/>
              <a:buFont typeface="Arial"/>
              <a:buNone/>
              <a:defRPr b="0" cap="none" i="0" strike="noStrike" sz="900" u="none">
                <a:solidFill>
                  <a:schemeClr val="lt1"/>
                </a:solidFill>
                <a:latin typeface="Arial"/>
                <a:ea typeface="Arial"/>
                <a:cs typeface="Arial"/>
                <a:sym typeface="Arial"/>
              </a:defRPr>
            </a:lvl9pPr>
          </a:lstStyle>
          <a:p>
            <a:pPr algn="r" indent="0" lvl="0" marL="0" rtl="0">
              <a:spcBef>
                <a:spcPts val="0"/>
              </a:spcBef>
              <a:spcAft>
                <a:spcPts val="0"/>
              </a:spcAft>
              <a:buNone/>
            </a:pPr>
            <a:fld id="{00000000-1234-1234-1234-123412341234}" type="slidenum">
              <a:rPr altLang="ja" lang="ja"/>
              <a:t>‹#›</a:t>
            </a:fld>
            <a:endParaRPr/>
          </a:p>
        </p:txBody>
      </p:sp>
    </p:spTree>
  </p:cSld>
  <p:clrMap accent1="accent1" accent2="accent2" accent3="accent3" accent4="accent4" accent5="accent5" accent6="accent6" bg1="lt1" bg2="dk2" folHlink="folHlink" hlink="hlink" tx1="dk1" tx2="lt2"/>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99">
          <p15:clr>
            <a:srgbClr val="F26B43"/>
          </p15:clr>
        </p15:guide>
        <p15:guide id="2" pos="2880">
          <p15:clr>
            <a:srgbClr val="F26B43"/>
          </p15:clr>
        </p15:guide>
        <p15:guide id="3" pos="5602">
          <p15:clr>
            <a:srgbClr val="F26B43"/>
          </p15:clr>
        </p15:guide>
        <p15:guide id="4" pos="158">
          <p15:clr>
            <a:srgbClr val="F26B43"/>
          </p15:clr>
        </p15:guide>
        <p15:guide id="5" pos="3901">
          <p15:clr>
            <a:srgbClr val="A4A3A4"/>
          </p15:clr>
        </p15:guide>
        <p15:guide id="6" pos="1859">
          <p15:clr>
            <a:srgbClr val="A4A3A4"/>
          </p15:clr>
        </p15:guide>
        <p15:guide id="7" orient="horz" pos="1790">
          <p15:clr>
            <a:srgbClr val="A4A3A4"/>
          </p15:clr>
        </p15:guide>
        <p15:guide id="8" orient="horz" pos="2981">
          <p15:clr>
            <a:srgbClr val="F26B43"/>
          </p15:clr>
        </p15:guide>
      </p15:sldGuideLst>
    </p:ext>
  </p:extLst>
</p:sldMaster>
</file>

<file path=ppt/slides/_rels/slide1.xml.rels><?xml version="1.0" encoding="UTF-8" standalone="yes"?><Relationships xmlns="http://schemas.openxmlformats.org/package/2006/relationships"><Relationship Id="rId2" Target="../notesSlides/notesSlide1.xml" Type="http://schemas.openxmlformats.org/officeDocument/2006/relationships/notesSlide"/><Relationship Id="rId1" Target="../slideLayouts/slideLayout2.xml" Type="http://schemas.openxmlformats.org/officeDocument/2006/relationships/slideLayout"/></Relationships>
</file>

<file path=ppt/slides/_rels/slide10.xml.rels><?xml version="1.0" encoding="UTF-8" standalone="yes"?><Relationships xmlns="http://schemas.openxmlformats.org/package/2006/relationships"><Relationship Id="rId4" Target="../comments/modernComment_10A_0.xml" Type="http://schemas.microsoft.com/office/2018/10/relationships/comments"/><Relationship Id="rId3" Target="../media/image37.jpeg" Type="http://schemas.openxmlformats.org/officeDocument/2006/relationships/image"/><Relationship Id="rId2" Target="../notesSlides/notesSlide10.xml" Type="http://schemas.openxmlformats.org/officeDocument/2006/relationships/notesSlide"/><Relationship Id="rId1" Target="../slideLayouts/slideLayout6.xml" Type="http://schemas.openxmlformats.org/officeDocument/2006/relationships/slideLayout"/></Relationships>
</file>

<file path=ppt/slides/_rels/slide11.xml.rels><?xml version="1.0" encoding="UTF-8" standalone="yes"?><Relationships xmlns="http://schemas.openxmlformats.org/package/2006/relationships"><Relationship Id="rId7" Target="../comments/modernComment_10B_0.xml" Type="http://schemas.microsoft.com/office/2018/10/relationships/comments"/><Relationship Id="rId6" Target="../media/hdphoto7.wdp" Type="http://schemas.microsoft.com/office/2007/relationships/hdphoto"/><Relationship Id="rId5" Target="../media/image39.png" Type="http://schemas.openxmlformats.org/officeDocument/2006/relationships/image"/><Relationship Id="rId4" Target="../media/hdphoto6.wdp" Type="http://schemas.microsoft.com/office/2007/relationships/hdphoto"/><Relationship Id="rId3" Target="../media/image38.png" Type="http://schemas.openxmlformats.org/officeDocument/2006/relationships/image"/><Relationship Id="rId2" Target="../notesSlides/notesSlide11.xml" Type="http://schemas.openxmlformats.org/officeDocument/2006/relationships/notesSlide"/><Relationship Id="rId1" Target="../slideLayouts/slideLayout7.xml" Type="http://schemas.openxmlformats.org/officeDocument/2006/relationships/slideLayout"/></Relationships>
</file>

<file path=ppt/slides/_rels/slide12.xml.rels><?xml version="1.0" encoding="UTF-8" standalone="yes"?><Relationships xmlns="http://schemas.openxmlformats.org/package/2006/relationships"><Relationship Id="rId6" Target="../comments/modernComment_10C_0.xml" Type="http://schemas.microsoft.com/office/2018/10/relationships/comments"/><Relationship Id="rId5" Target="../media/image42.png" Type="http://schemas.openxmlformats.org/officeDocument/2006/relationships/image"/><Relationship Id="rId4" Target="../media/image41.png" Type="http://schemas.openxmlformats.org/officeDocument/2006/relationships/image"/><Relationship Id="rId3" Target="../media/image40.jpeg" Type="http://schemas.openxmlformats.org/officeDocument/2006/relationships/image"/><Relationship Id="rId2" Target="../notesSlides/notesSlide12.xml" Type="http://schemas.openxmlformats.org/officeDocument/2006/relationships/notesSlide"/><Relationship Id="rId1" Target="../slideLayouts/slideLayout6.xml" Type="http://schemas.openxmlformats.org/officeDocument/2006/relationships/slideLayout"/></Relationships>
</file>

<file path=ppt/slides/_rels/slide13.xml.rels><?xml version="1.0" encoding="UTF-8" standalone="yes"?><Relationships xmlns="http://schemas.openxmlformats.org/package/2006/relationships"><Relationship Id="rId12" Target="../comments/modernComment_10D_0.xml" Type="http://schemas.microsoft.com/office/2018/10/relationships/comments"/><Relationship Id="rId11" Target="../media/hdphoto10.wdp" Type="http://schemas.microsoft.com/office/2007/relationships/hdphoto"/><Relationship Id="rId10" Target="../media/image48.png" Type="http://schemas.openxmlformats.org/officeDocument/2006/relationships/image"/><Relationship Id="rId9" Target="../media/image47.jpeg" Type="http://schemas.openxmlformats.org/officeDocument/2006/relationships/image"/><Relationship Id="rId8" Target="../media/hdphoto9.wdp" Type="http://schemas.microsoft.com/office/2007/relationships/hdphoto"/><Relationship Id="rId7" Target="../media/image46.png" Type="http://schemas.openxmlformats.org/officeDocument/2006/relationships/image"/><Relationship Id="rId6" Target="../media/image45.jpeg" Type="http://schemas.openxmlformats.org/officeDocument/2006/relationships/image"/><Relationship Id="rId5" Target="../media/hdphoto8.wdp" Type="http://schemas.microsoft.com/office/2007/relationships/hdphoto"/><Relationship Id="rId4" Target="../media/image44.png" Type="http://schemas.openxmlformats.org/officeDocument/2006/relationships/image"/><Relationship Id="rId3" Target="../media/image43.jpeg" Type="http://schemas.openxmlformats.org/officeDocument/2006/relationships/image"/><Relationship Id="rId2" Target="../notesSlides/notesSlide13.xml" Type="http://schemas.openxmlformats.org/officeDocument/2006/relationships/notesSlide"/><Relationship Id="rId1" Target="../slideLayouts/slideLayout4.xml" Type="http://schemas.openxmlformats.org/officeDocument/2006/relationships/slideLayout"/></Relationships>
</file>

<file path=ppt/slides/_rels/slide14.xml.rels><?xml version="1.0" encoding="UTF-8" standalone="yes"?><Relationships xmlns="http://schemas.openxmlformats.org/package/2006/relationships"><Relationship Id="rId10" Target="https://careerhack.en-japan.com/report/detail/1093" TargetMode="External" Type="http://schemas.openxmlformats.org/officeDocument/2006/relationships/hyperlink"/><Relationship Id="rId9" Target="https://forbesjapan-career.com/story/134" TargetMode="External" Type="http://schemas.openxmlformats.org/officeDocument/2006/relationships/hyperlink"/><Relationship Id="rId8" Target="https://www.fastgrow.jp/articles/zenkigen-nozawa" TargetMode="External" Type="http://schemas.openxmlformats.org/officeDocument/2006/relationships/hyperlink"/><Relationship Id="rId7" Target="../media/image52.png" Type="http://schemas.openxmlformats.org/officeDocument/2006/relationships/image"/><Relationship Id="rId6" Target="../media/image51.png" Type="http://schemas.openxmlformats.org/officeDocument/2006/relationships/image"/><Relationship Id="rId5" Target="../media/image50.png" Type="http://schemas.openxmlformats.org/officeDocument/2006/relationships/image"/><Relationship Id="rId4" Target="https://www.wantedly.com/companies/company_2267551/post_articles/510369" TargetMode="External" Type="http://schemas.openxmlformats.org/officeDocument/2006/relationships/hyperlink"/><Relationship Id="rId3" Target="../media/image49.png" Type="http://schemas.openxmlformats.org/officeDocument/2006/relationships/image"/><Relationship Id="rId2" Target="../notesSlides/notesSlide14.xml" Type="http://schemas.openxmlformats.org/officeDocument/2006/relationships/notesSlide"/><Relationship Id="rId1" Target="../slideLayouts/slideLayout4.xml" Type="http://schemas.openxmlformats.org/officeDocument/2006/relationships/slideLayout"/></Relationships>
</file>

<file path=ppt/slides/_rels/slide15.xml.rels><?xml version="1.0" encoding="UTF-8" standalone="yes"?><Relationships xmlns="http://schemas.openxmlformats.org/package/2006/relationships"><Relationship Id="rId7" Target="../comments/modernComment_10F_0.xml" Type="http://schemas.microsoft.com/office/2018/10/relationships/comments"/><Relationship Id="rId6" Target="../media/image56.svg" Type="http://schemas.openxmlformats.org/officeDocument/2006/relationships/image"/><Relationship Id="rId5" Target="../media/image55.png" Type="http://schemas.openxmlformats.org/officeDocument/2006/relationships/image"/><Relationship Id="rId4" Target="../media/image54.png" Type="http://schemas.openxmlformats.org/officeDocument/2006/relationships/image"/><Relationship Id="rId3" Target="../media/image53.jpeg" Type="http://schemas.openxmlformats.org/officeDocument/2006/relationships/image"/><Relationship Id="rId2" Target="../notesSlides/notesSlide15.xml" Type="http://schemas.openxmlformats.org/officeDocument/2006/relationships/notesSlide"/><Relationship Id="rId1" Target="../slideLayouts/slideLayout8.xml" Type="http://schemas.openxmlformats.org/officeDocument/2006/relationships/slideLayout"/></Relationships>
</file>

<file path=ppt/slides/_rels/slide2.xml.rels><?xml version="1.0" encoding="UTF-8" standalone="yes"?><Relationships xmlns="http://schemas.openxmlformats.org/package/2006/relationships"><Relationship Id="rId7" Target="../comments/modernComment_102_0.xml" Type="http://schemas.microsoft.com/office/2018/10/relationships/comments"/><Relationship Id="rId6" Target="../media/hdphoto3.wdp" Type="http://schemas.microsoft.com/office/2007/relationships/hdphoto"/><Relationship Id="rId5" Target="../media/image10.png" Type="http://schemas.openxmlformats.org/officeDocument/2006/relationships/image"/><Relationship Id="rId4" Target="../media/hdphoto2.wdp" Type="http://schemas.microsoft.com/office/2007/relationships/hdphoto"/><Relationship Id="rId3" Target="../media/image9.png" Type="http://schemas.openxmlformats.org/officeDocument/2006/relationships/image"/><Relationship Id="rId2" Target="../notesSlides/notesSlide2.xml" Type="http://schemas.openxmlformats.org/officeDocument/2006/relationships/notesSlide"/><Relationship Id="rId1" Target="../slideLayouts/slideLayout3.xml" Type="http://schemas.openxmlformats.org/officeDocument/2006/relationships/slideLayout"/></Relationships>
</file>

<file path=ppt/slides/_rels/slide3.xml.rels><?xml version="1.0" encoding="UTF-8" standalone="yes"?><Relationships xmlns="http://schemas.openxmlformats.org/package/2006/relationships"><Relationship Id="rId19" Target="https://www8.cao.go.jp/youth/whitepaper/h30honpen/s0_0.html" TargetMode="External" Type="http://schemas.openxmlformats.org/officeDocument/2006/relationships/hyperlink"/><Relationship Id="rId18" Target="https://www8.cao.go.jp/youth/whitepaper/h30honpen/s0_0.html" TargetMode="External" Type="http://schemas.openxmlformats.org/officeDocument/2006/relationships/hyperlink"/><Relationship Id="rId17" Target="https://www8.cao.go.jp/youth/whitepaper/h30honpen/s0_0.html" TargetMode="External" Type="http://schemas.openxmlformats.org/officeDocument/2006/relationships/hyperlink"/><Relationship Id="rId16" Target="../charts/chart2.xml" Type="http://schemas.openxmlformats.org/officeDocument/2006/relationships/chart"/><Relationship Id="rId15" Target="../charts/chart1.xml" Type="http://schemas.openxmlformats.org/officeDocument/2006/relationships/chart"/><Relationship Id="rId14" Target="https://www.e-stat.go.jp/stat-search/files?page=1&amp;layout=datalist&amp;toukei=00450073&amp;tstat=000001012468&amp;cycle=7&amp;year=20220&amp;month=0&amp;tclass1=000001012469&amp;tclass2=000001161806&amp;stat_infid=000040096430&amp;result_back=1&amp;tclass3val=0" TargetMode="External" Type="http://schemas.openxmlformats.org/officeDocument/2006/relationships/hyperlink"/><Relationship Id="rId13" Target="https://www.e-stat.go.jp/stat-search/files?page=1&amp;layout=datalist&amp;toukei=00450073&amp;tstat=000001012468&amp;cycle=7&amp;year=20220&amp;month=0&amp;tclass1=000001012469&amp;tclass2=000001161806&amp;stat_infid=000040096430&amp;result_back=1&amp;tclass3val=0" TargetMode="External" Type="http://schemas.openxmlformats.org/officeDocument/2006/relationships/hyperlink"/><Relationship Id="rId12" Target="https://www.e-stat.go.jp/stat-search/files?page=1&amp;layout=datalist&amp;toukei=00450073&amp;tstat=000001012468&amp;cycle=7&amp;year=20220&amp;month=0&amp;tclass1=000001012469&amp;tclass2=000001161806&amp;stat_infid=000040096430&amp;result_back=1&amp;tclass3val=0" TargetMode="External" Type="http://schemas.openxmlformats.org/officeDocument/2006/relationships/hyperlink"/><Relationship Id="rId11" Target="https://www.e-stat.go.jp/stat-search/files?page=1&amp;layout=datalist&amp;toukei=00450073&amp;tstat=000001012468&amp;cycle=7&amp;year=20220&amp;month=0&amp;tclass1=000001012469&amp;tclass2=000001161806&amp;stat_infid=000040096430&amp;result_back=1&amp;tclass3val=0" TargetMode="External" Type="http://schemas.openxmlformats.org/officeDocument/2006/relationships/hyperlink"/><Relationship Id="rId9" Target="https://www.e-stat.go.jp/stat-search/files?page=1&amp;layout=datalist&amp;toukei=00450073&amp;tstat=000001012468&amp;cycle=7&amp;year=20220&amp;month=0&amp;tclass1=000001012469&amp;tclass2=000001161806&amp;stat_infid=000040096430&amp;result_back=1&amp;tclass3val=0" TargetMode="External" Type="http://schemas.openxmlformats.org/officeDocument/2006/relationships/hyperlink"/><Relationship Id="rId10" Target="https://www.e-stat.go.jp/stat-search/files?page=1&amp;layout=datalist&amp;toukei=00450073&amp;tstat=000001012468&amp;cycle=7&amp;year=20220&amp;month=0&amp;tclass1=000001012469&amp;tclass2=000001161806&amp;stat_infid=000040096430&amp;result_back=1&amp;tclass3val=0" TargetMode="External" Type="http://schemas.openxmlformats.org/officeDocument/2006/relationships/hyperlink"/><Relationship Id="rId8" Target="https://www.e-stat.go.jp/stat-search/files?page=1&amp;layout=datalist&amp;toukei=00450073&amp;tstat=000001012468&amp;cycle=7&amp;year=20220&amp;month=0&amp;tclass1=000001012469&amp;tclass2=000001161806&amp;stat_infid=000040096430&amp;result_back=1&amp;tclass3val=0" TargetMode="External" Type="http://schemas.openxmlformats.org/officeDocument/2006/relationships/hyperlink"/><Relationship Id="rId7" Target="https://www.e-stat.go.jp/stat-search/files?page=1&amp;layout=datalist&amp;toukei=00450073&amp;tstat=000001012468&amp;cycle=7&amp;year=20220&amp;month=0&amp;tclass1=000001012469&amp;tclass2=000001161806&amp;stat_infid=000040096430&amp;result_back=1&amp;tclass3val=0" TargetMode="External" Type="http://schemas.openxmlformats.org/officeDocument/2006/relationships/hyperlink"/><Relationship Id="rId6" Target="https://www.e-stat.go.jp/stat-search/files?page=1&amp;layout=datalist&amp;toukei=00450073&amp;tstat=000001012468&amp;cycle=7&amp;year=20220&amp;month=0&amp;tclass1=000001012469&amp;tclass2=000001161806&amp;stat_infid=000040096430&amp;result_back=1&amp;tclass3val=0" TargetMode="External" Type="http://schemas.openxmlformats.org/officeDocument/2006/relationships/hyperlink"/><Relationship Id="rId5" Target="https://www.e-stat.go.jp/stat-search/files?page=1&amp;layout=datalist&amp;toukei=00450073&amp;tstat=000001012468&amp;cycle=7&amp;year=20220&amp;month=0&amp;tclass1=000001012469&amp;tclass2=000001161806&amp;stat_infid=000040096430&amp;result_back=1&amp;tclass3val=0" TargetMode="External" Type="http://schemas.openxmlformats.org/officeDocument/2006/relationships/hyperlink"/><Relationship Id="rId4" Target="https://www.e-stat.go.jp/stat-search/files?page=1&amp;layout=datalist&amp;toukei=00450073&amp;tstat=000001012468&amp;cycle=7&amp;year=20220&amp;month=0&amp;tclass1=000001012469&amp;tclass2=000001161806&amp;stat_infid=000040096430&amp;result_back=1&amp;tclass3val=0" TargetMode="External" Type="http://schemas.openxmlformats.org/officeDocument/2006/relationships/hyperlink"/><Relationship Id="rId3" Target="https://www.e-stat.go.jp/stat-search/files?page=1&amp;layout=datalist&amp;toukei=00450073&amp;tstat=000001012468&amp;cycle=7&amp;year=20220&amp;month=0&amp;tclass1=000001012469&amp;tclass2=000001161806&amp;stat_infid=000040096430&amp;result_back=1&amp;tclass3val=0" TargetMode="External" Type="http://schemas.openxmlformats.org/officeDocument/2006/relationships/hyperlink"/><Relationship Id="rId2" Target="../notesSlides/notesSlide3.xml" Type="http://schemas.openxmlformats.org/officeDocument/2006/relationships/notesSlide"/><Relationship Id="rId1" Target="../slideLayouts/slideLayout4.xml" Type="http://schemas.openxmlformats.org/officeDocument/2006/relationships/slideLayout"/></Relationships>
</file>

<file path=ppt/slides/_rels/slide4.xml.rels><?xml version="1.0" encoding="UTF-8" standalone="yes"?><Relationships xmlns="http://schemas.openxmlformats.org/package/2006/relationships"><Relationship Id="rId5" Target="../comments/modernComment_110_F8999478.xml" Type="http://schemas.microsoft.com/office/2018/10/relationships/comments"/><Relationship Id="rId4" Target="../media/hdphoto1.wdp" Type="http://schemas.microsoft.com/office/2007/relationships/hdphoto"/><Relationship Id="rId3" Target="../media/image8.png" Type="http://schemas.openxmlformats.org/officeDocument/2006/relationships/image"/><Relationship Id="rId2" Target="../notesSlides/notesSlide4.xml" Type="http://schemas.openxmlformats.org/officeDocument/2006/relationships/notesSlide"/><Relationship Id="rId1" Target="../slideLayouts/slideLayout1.xml" Type="http://schemas.openxmlformats.org/officeDocument/2006/relationships/slideLayout"/></Relationships>
</file>

<file path=ppt/slides/_rels/slide5.xml.rels><?xml version="1.0" encoding="UTF-8" standalone="yes"?><Relationships xmlns="http://schemas.openxmlformats.org/package/2006/relationships"><Relationship Id="rId4" Target="../media/image12.png" Type="http://schemas.openxmlformats.org/officeDocument/2006/relationships/image"/><Relationship Id="rId3" Target="../media/image11.png" Type="http://schemas.openxmlformats.org/officeDocument/2006/relationships/image"/><Relationship Id="rId2" Target="../notesSlides/notesSlide5.xml" Type="http://schemas.openxmlformats.org/officeDocument/2006/relationships/notesSlide"/><Relationship Id="rId1" Target="../slideLayouts/slideLayout4.xml" Type="http://schemas.openxmlformats.org/officeDocument/2006/relationships/slideLayout"/></Relationships>
</file>

<file path=ppt/slides/_rels/slide6.xml.rels><?xml version="1.0" encoding="UTF-8" standalone="yes"?><Relationships xmlns="http://schemas.openxmlformats.org/package/2006/relationships"><Relationship Id="rId7" Target="../comments/modernComment_106_0.xml" Type="http://schemas.microsoft.com/office/2018/10/relationships/comments"/><Relationship Id="rId6" Target="../media/hdphoto5.wdp" Type="http://schemas.microsoft.com/office/2007/relationships/hdphoto"/><Relationship Id="rId5" Target="../media/image14.png" Type="http://schemas.openxmlformats.org/officeDocument/2006/relationships/image"/><Relationship Id="rId4" Target="../media/hdphoto4.wdp" Type="http://schemas.microsoft.com/office/2007/relationships/hdphoto"/><Relationship Id="rId3" Target="../media/image13.png" Type="http://schemas.openxmlformats.org/officeDocument/2006/relationships/image"/><Relationship Id="rId2" Target="../notesSlides/notesSlide6.xml" Type="http://schemas.openxmlformats.org/officeDocument/2006/relationships/notesSlide"/><Relationship Id="rId1" Target="../slideLayouts/slideLayout5.xml" Type="http://schemas.openxmlformats.org/officeDocument/2006/relationships/slideLayout"/></Relationships>
</file>

<file path=ppt/slides/_rels/slide7.xml.rels><?xml version="1.0" encoding="UTF-8" standalone="yes"?><Relationships xmlns="http://schemas.openxmlformats.org/package/2006/relationships"><Relationship Id="rId10" Target="../media/image22.svg" Type="http://schemas.openxmlformats.org/officeDocument/2006/relationships/image"/><Relationship Id="rId9" Target="../media/image21.png" Type="http://schemas.openxmlformats.org/officeDocument/2006/relationships/image"/><Relationship Id="rId8" Target="../media/image20.svg" Type="http://schemas.openxmlformats.org/officeDocument/2006/relationships/image"/><Relationship Id="rId7" Target="../media/image19.png" Type="http://schemas.openxmlformats.org/officeDocument/2006/relationships/image"/><Relationship Id="rId6" Target="../media/image18.svg" Type="http://schemas.openxmlformats.org/officeDocument/2006/relationships/image"/><Relationship Id="rId5" Target="../media/image17.png" Type="http://schemas.openxmlformats.org/officeDocument/2006/relationships/image"/><Relationship Id="rId4" Target="../media/image16.svg" Type="http://schemas.openxmlformats.org/officeDocument/2006/relationships/image"/><Relationship Id="rId3" Target="../media/image15.png" Type="http://schemas.openxmlformats.org/officeDocument/2006/relationships/image"/><Relationship Id="rId2" Target="../notesSlides/notesSlide7.xml" Type="http://schemas.openxmlformats.org/officeDocument/2006/relationships/notesSlide"/><Relationship Id="rId1" Target="../slideLayouts/slideLayout4.xml" Type="http://schemas.openxmlformats.org/officeDocument/2006/relationships/slideLayout"/></Relationships>
</file>

<file path=ppt/slides/_rels/slide8.xml.rels><?xml version="1.0" encoding="UTF-8" standalone="yes"?><Relationships xmlns="http://schemas.openxmlformats.org/package/2006/relationships"><Relationship Id="rId10" Target="../media/image30.svg" Type="http://schemas.openxmlformats.org/officeDocument/2006/relationships/image"/><Relationship Id="rId9" Target="../media/image29.png" Type="http://schemas.openxmlformats.org/officeDocument/2006/relationships/image"/><Relationship Id="rId8" Target="../media/image28.svg" Type="http://schemas.openxmlformats.org/officeDocument/2006/relationships/image"/><Relationship Id="rId7" Target="../media/image27.png" Type="http://schemas.openxmlformats.org/officeDocument/2006/relationships/image"/><Relationship Id="rId6" Target="../media/image26.svg" Type="http://schemas.openxmlformats.org/officeDocument/2006/relationships/image"/><Relationship Id="rId5" Target="../media/image25.png" Type="http://schemas.openxmlformats.org/officeDocument/2006/relationships/image"/><Relationship Id="rId4" Target="../media/image24.svg" Type="http://schemas.openxmlformats.org/officeDocument/2006/relationships/image"/><Relationship Id="rId3" Target="../media/image23.png" Type="http://schemas.openxmlformats.org/officeDocument/2006/relationships/image"/><Relationship Id="rId2" Target="../notesSlides/notesSlide8.xml" Type="http://schemas.openxmlformats.org/officeDocument/2006/relationships/notesSlide"/><Relationship Id="rId1" Target="../slideLayouts/slideLayout4.xml" Type="http://schemas.openxmlformats.org/officeDocument/2006/relationships/slideLayout"/></Relationships>
</file>

<file path=ppt/slides/_rels/slide9.xml.rels><?xml version="1.0" encoding="UTF-8" standalone="yes"?><Relationships xmlns="http://schemas.openxmlformats.org/package/2006/relationships"><Relationship Id="rId8" Target="../media/image36.svg" Type="http://schemas.openxmlformats.org/officeDocument/2006/relationships/image"/><Relationship Id="rId7" Target="../media/image35.png" Type="http://schemas.openxmlformats.org/officeDocument/2006/relationships/image"/><Relationship Id="rId6" Target="../media/image34.svg" Type="http://schemas.openxmlformats.org/officeDocument/2006/relationships/image"/><Relationship Id="rId5" Target="../media/image33.png" Type="http://schemas.openxmlformats.org/officeDocument/2006/relationships/image"/><Relationship Id="rId4" Target="../media/image32.svg" Type="http://schemas.openxmlformats.org/officeDocument/2006/relationships/image"/><Relationship Id="rId3" Target="../media/image31.png" Type="http://schemas.openxmlformats.org/officeDocument/2006/relationships/image"/><Relationship Id="rId2" Target="../notesSlides/notesSlide9.xml" Type="http://schemas.openxmlformats.org/officeDocument/2006/relationships/notesSlide"/><Relationship Id="rId1" Target="../slideLayouts/slideLayout4.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7" name="Google Shape;127;p23"/>
          <p:cNvSpPr txBox="1">
            <a:spLocks noGrp="1"/>
          </p:cNvSpPr>
          <p:nvPr>
            <p:ph idx="12" type="sldNum"/>
          </p:nvPr>
        </p:nvSpPr>
        <p:spPr>
          <a:xfrm>
            <a:off x="6835378" y="4743451"/>
            <a:ext cx="2057400" cy="400049"/>
          </a:xfrm>
          <a:prstGeom prst="rect">
            <a:avLst/>
          </a:prstGeom>
          <a:noFill/>
          <a:ln>
            <a:noFill/>
          </a:ln>
        </p:spPr>
        <p:txBody>
          <a:bodyPr anchor="ctr" anchorCtr="0" bIns="34275" lIns="68575" numCol="1" rIns="68575" spcFirstLastPara="1" tIns="34275" wrap="square">
            <a:noAutofit/>
          </a:bodyPr>
          <a:lstStyle/>
          <a:p>
            <a:pPr algn="r" indent="0" lvl="0" marL="0" rtl="0">
              <a:lnSpc>
                <a:spcPct val="100000"/>
              </a:lnSpc>
              <a:spcBef>
                <a:spcPts val="0"/>
              </a:spcBef>
              <a:spcAft>
                <a:spcPts val="0"/>
              </a:spcAft>
              <a:buSzPts val="900"/>
              <a:buNone/>
            </a:pPr>
            <a:fld id="{00000000-1234-1234-1234-123412341234}" type="slidenum">
              <a:rPr altLang="ja" lang="en-US"/>
              <a:t>2</a:t>
            </a:fld>
            <a:endParaRPr/>
          </a:p>
        </p:txBody>
      </p:sp>
      <p:sp>
        <p:nvSpPr>
          <p:cNvPr id="128" name="Google Shape;128;p23"/>
          <p:cNvSpPr txBox="1"/>
          <p:nvPr/>
        </p:nvSpPr>
        <p:spPr>
          <a:xfrm>
            <a:off x="982800" y="831600"/>
            <a:ext cx="1154162" cy="215444"/>
          </a:xfrm>
          <a:prstGeom prst="rect">
            <a:avLst/>
          </a:prstGeom>
          <a:noFill/>
          <a:ln>
            <a:noFill/>
          </a:ln>
        </p:spPr>
        <p:txBody>
          <a:bodyPr anchor="t" anchorCtr="0" bIns="0" lIns="0" numCol="1" rIns="0" spcFirstLastPara="1" tIns="0" wrap="square">
            <a:spAutoFit/>
          </a:bodyPr>
          <a:lstStyle/>
          <a:p>
            <a:pPr algn="l" indent="0" lvl="0" marL="0" marR="0" rtl="0">
              <a:lnSpc>
                <a:spcPct val="100000"/>
              </a:lnSpc>
              <a:spcBef>
                <a:spcPts val="0"/>
              </a:spcBef>
              <a:spcAft>
                <a:spcPts val="0"/>
              </a:spcAft>
              <a:buClr>
                <a:srgbClr val="000000"/>
              </a:buClr>
              <a:buSzPts val="1500"/>
              <a:buFont typeface="Arial"/>
              <a:buNone/>
            </a:pPr>
            <a:r>
              <a:rPr lang="ja-JP">
                <a:solidFill>
                  <a:schemeClr val="lt1"/>
                </a:solidFill>
              </a:rPr>
              <a:t>もくじ</a:t>
            </a:r>
            <a:endParaRPr altLang="ja" b="0" cap="none" dirty="0" i="0" lang="en-US" strike="noStrike" u="none">
              <a:solidFill>
                <a:schemeClr val="lt1"/>
              </a:solidFill>
              <a:latin typeface="Arial"/>
              <a:ea typeface="Arial"/>
              <a:cs typeface="Arial"/>
              <a:sym typeface="Arial"/>
            </a:endParaRPr>
          </a:p>
        </p:txBody>
      </p:sp>
      <p:sp>
        <p:nvSpPr>
          <p:cNvPr id="130" name="Google Shape;130;p23"/>
          <p:cNvSpPr/>
          <p:nvPr/>
        </p:nvSpPr>
        <p:spPr>
          <a:xfrm>
            <a:off x="0" y="955232"/>
            <a:ext cx="810000" cy="34289"/>
          </a:xfrm>
          <a:prstGeom prst="rect">
            <a:avLst/>
          </a:prstGeom>
          <a:solidFill>
            <a:schemeClr val="lt1"/>
          </a:solidFill>
          <a:ln>
            <a:noFill/>
          </a:ln>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i="0" strike="noStrike" sz="1400" u="none">
              <a:solidFill>
                <a:schemeClr val="lt1"/>
              </a:solidFill>
              <a:latin typeface="Arial"/>
              <a:ea typeface="Arial"/>
              <a:cs typeface="Arial"/>
              <a:sym typeface="Arial"/>
            </a:endParaRPr>
          </a:p>
        </p:txBody>
      </p:sp>
      <p:sp>
        <p:nvSpPr>
          <p:cNvPr id="131" name="Google Shape;131;p23"/>
          <p:cNvSpPr txBox="1">
            <a:spLocks noGrp="1"/>
          </p:cNvSpPr>
          <p:nvPr>
            <p:ph idx="11" type="ftr"/>
          </p:nvPr>
        </p:nvSpPr>
        <p:spPr>
          <a:xfrm>
            <a:off x="3028950" y="4743451"/>
            <a:ext cx="3086100" cy="400049"/>
          </a:xfrm>
          <a:prstGeom prst="rect">
            <a:avLst/>
          </a:prstGeom>
          <a:noFill/>
          <a:ln>
            <a:noFill/>
          </a:ln>
        </p:spPr>
        <p:txBody>
          <a:bodyPr anchor="ctr" anchorCtr="0" bIns="34275" lIns="68575" numCol="1" rIns="68575" spcFirstLastPara="1" tIns="34275" wrap="square">
            <a:noAutofit/>
          </a:bodyPr>
          <a:lstStyle/>
          <a:p>
            <a:pPr algn="ctr" indent="0" lvl="0" marL="0" rtl="0">
              <a:lnSpc>
                <a:spcPct val="100000"/>
              </a:lnSpc>
              <a:spcBef>
                <a:spcPts val="0"/>
              </a:spcBef>
              <a:spcAft>
                <a:spcPts val="0"/>
              </a:spcAft>
              <a:buSzPts val="1100"/>
              <a:buNone/>
            </a:pPr>
            <a:r>
              <a:rPr altLang="ja" b="0" i="0" lang="ja">
                <a:solidFill>
                  <a:schemeClr val="lt1"/>
                </a:solidFill>
                <a:latin typeface="Arial"/>
                <a:ea typeface="Arial"/>
                <a:cs typeface="Arial"/>
                <a:sym typeface="Arial"/>
              </a:rPr>
              <a:t>VALUE WORKS. All Rights Reserved.</a:t>
            </a:r>
            <a:endParaRPr>
              <a:solidFill>
                <a:schemeClr val="lt1"/>
              </a:solidFill>
              <a:latin typeface="Arial"/>
              <a:ea typeface="Arial"/>
              <a:cs typeface="Arial"/>
              <a:sym typeface="Arial"/>
            </a:endParaRPr>
          </a:p>
        </p:txBody>
      </p:sp>
      <p:grpSp>
        <p:nvGrpSpPr>
          <p:cNvPr id="9" name="グループ化 8">
            <a:extLst>
              <a:ext uri="{FF2B5EF4-FFF2-40B4-BE49-F238E27FC236}">
                <a16:creationId xmlns:a16="http://schemas.microsoft.com/office/drawing/2014/main" id="{B36B0A32-408B-07C4-962B-3D20C1C22419}"/>
              </a:ext>
            </a:extLst>
          </p:cNvPr>
          <p:cNvGrpSpPr/>
          <p:nvPr/>
        </p:nvGrpSpPr>
        <p:grpSpPr>
          <a:xfrm>
            <a:off x="749136" y="1117600"/>
            <a:ext cx="7645728" cy="2964543"/>
            <a:chOff x="749136" y="1117600"/>
            <a:chExt cx="7645728" cy="2964543"/>
          </a:xfrm>
        </p:grpSpPr>
        <p:grpSp>
          <p:nvGrpSpPr>
            <p:cNvPr id="2" name="Google Shape;124;p23">
              <a:extLst>
                <a:ext uri="{FF2B5EF4-FFF2-40B4-BE49-F238E27FC236}">
                  <a16:creationId xmlns:a16="http://schemas.microsoft.com/office/drawing/2014/main" id="{515FBE3C-F8F2-609F-4651-A616B7B42F6D}"/>
                </a:ext>
              </a:extLst>
            </p:cNvPr>
            <p:cNvGrpSpPr/>
            <p:nvPr/>
          </p:nvGrpSpPr>
          <p:grpSpPr>
            <a:xfrm>
              <a:off x="749136" y="1117600"/>
              <a:ext cx="7645728" cy="2964543"/>
              <a:chOff x="1279567" y="4910715"/>
              <a:chExt cx="911862" cy="1080000"/>
            </a:xfrm>
          </p:grpSpPr>
          <p:sp>
            <p:nvSpPr>
              <p:cNvPr id="3" name="Google Shape;125;p23">
                <a:extLst>
                  <a:ext uri="{FF2B5EF4-FFF2-40B4-BE49-F238E27FC236}">
                    <a16:creationId xmlns:a16="http://schemas.microsoft.com/office/drawing/2014/main" id="{2C553CD5-4D1D-6032-86D3-9D6A83426345}"/>
                  </a:ext>
                </a:extLst>
              </p:cNvPr>
              <p:cNvSpPr/>
              <p:nvPr/>
            </p:nvSpPr>
            <p:spPr>
              <a:xfrm>
                <a:off x="1279567" y="4910715"/>
                <a:ext cx="911862" cy="1080000"/>
              </a:xfrm>
              <a:prstGeom prst="roundRect">
                <a:avLst>
                  <a:gd fmla="val 0" name="adj"/>
                </a:avLst>
              </a:prstGeom>
              <a:solidFill>
                <a:schemeClr val="lt1">
                  <a:alpha val="23529"/>
                </a:schemeClr>
              </a:solidFill>
              <a:ln>
                <a:noFill/>
              </a:ln>
              <a:effectLst>
                <a:outerShdw algn="br" blurRad="50800" dir="13500000" dist="38100" rotWithShape="0">
                  <a:srgbClr val="AEABAB"/>
                </a:outerShdw>
              </a:effectLst>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FF0000"/>
                  </a:solidFill>
                  <a:latin typeface="Arial"/>
                  <a:ea typeface="Arial"/>
                  <a:cs typeface="Arial"/>
                  <a:sym typeface="Arial"/>
                </a:endParaRPr>
              </a:p>
            </p:txBody>
          </p:sp>
          <p:sp>
            <p:nvSpPr>
              <p:cNvPr id="4" name="Google Shape;126;p23">
                <a:extLst>
                  <a:ext uri="{FF2B5EF4-FFF2-40B4-BE49-F238E27FC236}">
                    <a16:creationId xmlns:a16="http://schemas.microsoft.com/office/drawing/2014/main" id="{BEB538DA-ADF1-743B-EA3A-B019D1C089EE}"/>
                  </a:ext>
                </a:extLst>
              </p:cNvPr>
              <p:cNvSpPr/>
              <p:nvPr/>
            </p:nvSpPr>
            <p:spPr>
              <a:xfrm>
                <a:off x="1279567" y="4910715"/>
                <a:ext cx="911862" cy="1080000"/>
              </a:xfrm>
              <a:prstGeom prst="roundRect">
                <a:avLst>
                  <a:gd fmla="val 0" name="adj"/>
                </a:avLst>
              </a:prstGeom>
              <a:solidFill>
                <a:srgbClr val="235079">
                  <a:alpha val="20000"/>
                </a:srgbClr>
              </a:solidFill>
              <a:ln cap="flat" cmpd="sng" w="15875">
                <a:solidFill>
                  <a:schemeClr val="tx1">
                    <a:alpha val="33000"/>
                  </a:schemeClr>
                </a:solidFill>
                <a:prstDash val="solid"/>
                <a:miter lim="800000"/>
                <a:headEnd len="sm" type="none" w="sm"/>
                <a:tailEnd len="sm" type="none" w="sm"/>
              </a:ln>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dirty="0" i="0" strike="noStrike" sz="1400" u="none">
                  <a:solidFill>
                    <a:schemeClr val="lt1"/>
                  </a:solidFill>
                  <a:latin typeface="Arial"/>
                  <a:ea typeface="Arial"/>
                  <a:cs typeface="Arial"/>
                  <a:sym typeface="Arial"/>
                </a:endParaRPr>
              </a:p>
            </p:txBody>
          </p:sp>
        </p:grpSp>
        <p:grpSp>
          <p:nvGrpSpPr>
            <p:cNvPr id="8" name="グループ化 7">
              <a:extLst>
                <a:ext uri="{FF2B5EF4-FFF2-40B4-BE49-F238E27FC236}">
                  <a16:creationId xmlns:a16="http://schemas.microsoft.com/office/drawing/2014/main" id="{E1463C6E-F2BD-794C-9B41-CF510A85D93E}"/>
                </a:ext>
              </a:extLst>
            </p:cNvPr>
            <p:cNvGrpSpPr/>
            <p:nvPr/>
          </p:nvGrpSpPr>
          <p:grpSpPr>
            <a:xfrm>
              <a:off x="1048959" y="1720836"/>
              <a:ext cx="7046083" cy="1803790"/>
              <a:chOff x="1046765" y="1720836"/>
              <a:chExt cx="7046083" cy="1803790"/>
            </a:xfrm>
          </p:grpSpPr>
          <p:graphicFrame>
            <p:nvGraphicFramePr>
              <p:cNvPr id="7" name="Google Shape;133;p23">
                <a:extLst>
                  <a:ext uri="{FF2B5EF4-FFF2-40B4-BE49-F238E27FC236}">
                    <a16:creationId xmlns:a16="http://schemas.microsoft.com/office/drawing/2014/main" id="{0A171DBE-44B2-1EAC-5FBE-BCA6477D6149}"/>
                  </a:ext>
                </a:extLst>
              </p:cNvPr>
              <p:cNvGraphicFramePr/>
              <p:nvPr>
                <p:extLst>
                  <p:ext uri="{D42A27DB-BD31-4B8C-83A1-F6EECF244321}">
                    <p14:modId xmlns:p14="http://schemas.microsoft.com/office/powerpoint/2010/main" val="2327267150"/>
                  </p:ext>
                </p:extLst>
              </p:nvPr>
            </p:nvGraphicFramePr>
            <p:xfrm>
              <a:off x="4632928" y="1720836"/>
              <a:ext cx="3459920" cy="1803790"/>
            </p:xfrm>
            <a:graphic>
              <a:graphicData uri="http://schemas.openxmlformats.org/drawingml/2006/table">
                <a:tbl>
                  <a:tblPr bandRow="1" firstRow="1">
                    <a:tableStyleId>{BF644172-9056-4DBD-BBF6-9CF9165062DC}</a:tableStyleId>
                  </a:tblPr>
                  <a:tblGrid>
                    <a:gridCol w="240559">
                      <a:extLst>
                        <a:ext uri="{9D8B030D-6E8A-4147-A177-3AD203B41FA5}">
                          <a16:colId xmlns:a16="http://schemas.microsoft.com/office/drawing/2014/main" val="20000"/>
                        </a:ext>
                      </a:extLst>
                    </a:gridCol>
                    <a:gridCol w="2604452">
                      <a:extLst>
                        <a:ext uri="{9D8B030D-6E8A-4147-A177-3AD203B41FA5}">
                          <a16:colId xmlns:a16="http://schemas.microsoft.com/office/drawing/2014/main" val="20001"/>
                        </a:ext>
                      </a:extLst>
                    </a:gridCol>
                    <a:gridCol w="379141">
                      <a:extLst>
                        <a:ext uri="{9D8B030D-6E8A-4147-A177-3AD203B41FA5}">
                          <a16:colId xmlns:a16="http://schemas.microsoft.com/office/drawing/2014/main" val="20002"/>
                        </a:ext>
                      </a:extLst>
                    </a:gridCol>
                    <a:gridCol w="235768">
                      <a:extLst>
                        <a:ext uri="{9D8B030D-6E8A-4147-A177-3AD203B41FA5}">
                          <a16:colId xmlns:a16="http://schemas.microsoft.com/office/drawing/2014/main" val="20003"/>
                        </a:ext>
                      </a:extLst>
                    </a:gridCol>
                  </a:tblGrid>
                  <a:tr h="224753">
                    <a:tc>
                      <a:txBody>
                        <a:bodyPr numCol="1"/>
                        <a:lstStyle/>
                        <a:p>
                          <a:pPr algn="ctr" indent="0" lvl="0" marL="0" marR="0" rtl="0">
                            <a:lnSpc>
                              <a:spcPct val="100000"/>
                            </a:lnSpc>
                            <a:spcBef>
                              <a:spcPts val="0"/>
                            </a:spcBef>
                            <a:spcAft>
                              <a:spcPts val="0"/>
                            </a:spcAft>
                            <a:buClr>
                              <a:srgbClr val="000000"/>
                            </a:buClr>
                            <a:buSzPts val="800"/>
                            <a:buFont typeface="Arial"/>
                            <a:buNone/>
                          </a:pPr>
                          <a:r>
                            <a:rPr b="1" cap="none" dirty="0" lang="en-US" strike="noStrike" sz="1400" u="none">
                              <a:solidFill>
                                <a:srgbClr val="BDE405"/>
                              </a:solidFill>
                              <a:latin typeface="+mn-lt"/>
                              <a:ea typeface="Arial"/>
                              <a:cs charset="0" panose="020B0604020202020204" pitchFamily="34" typeface="Arial"/>
                              <a:sym typeface="Arial"/>
                            </a:rPr>
                            <a:t>3</a:t>
                          </a:r>
                          <a:endParaRPr b="1" cap="none" dirty="0" strike="noStrike" sz="1800" u="none">
                            <a:solidFill>
                              <a:srgbClr val="BDE405"/>
                            </a:solidFill>
                            <a:latin typeface="+mn-lt"/>
                            <a:ea typeface="Arial"/>
                            <a:cs charset="0" panose="020B0604020202020204" pitchFamily="34" typeface="Arial"/>
                            <a:sym typeface="Arial"/>
                          </a:endParaRPr>
                        </a:p>
                      </a:txBody>
                      <a:tcPr anchor="ctr" marB="0" marL="0" marR="0" marT="0"/>
                    </a:tc>
                    <a:tc>
                      <a:txBody>
                        <a:bodyPr numCol="1"/>
                        <a:lstStyle/>
                        <a:p>
                          <a:pPr algn="l" indent="0" lvl="0" marL="0" marR="0" rtl="0">
                            <a:lnSpc>
                              <a:spcPct val="100000"/>
                            </a:lnSpc>
                            <a:spcBef>
                              <a:spcPts val="0"/>
                            </a:spcBef>
                            <a:spcAft>
                              <a:spcPts val="0"/>
                            </a:spcAft>
                            <a:buClr>
                              <a:srgbClr val="000000"/>
                            </a:buClr>
                            <a:buSzPts val="800"/>
                            <a:buFont typeface="Arial"/>
                            <a:buNone/>
                          </a:pPr>
                          <a:r>
                            <a:rPr altLang="ja-JP" b="0" cap="none" dirty="0" i="0" lang="en" strike="noStrike" sz="900" u="none">
                              <a:solidFill>
                                <a:srgbClr val="BDE405"/>
                              </a:solidFill>
                              <a:latin charset="0" panose="020B0604020202020204" pitchFamily="34" typeface="Arial"/>
                              <a:ea typeface="Arial"/>
                              <a:cs charset="0" panose="020B0604020202020204" pitchFamily="34" typeface="Arial"/>
                              <a:sym typeface="Arial"/>
                            </a:rPr>
                            <a:t>『VALUE WORKS』</a:t>
                          </a:r>
                          <a:r>
                            <a:rPr b="0" cap="none" i="0" lang="ja-JP" strike="noStrike" sz="900" u="none">
                              <a:solidFill>
                                <a:srgbClr val="BDE405"/>
                              </a:solidFill>
                              <a:latin charset="0" panose="020B0604020202020204" pitchFamily="34" typeface="Arial"/>
                              <a:ea typeface="Arial"/>
                              <a:cs charset="0" panose="020B0604020202020204" pitchFamily="34" typeface="Arial"/>
                              <a:sym typeface="Arial"/>
                            </a:rPr>
                            <a:t>紹介</a:t>
                          </a:r>
                        </a:p>
                      </a:txBody>
                      <a:tcPr anchor="ctr" marB="34300" marL="68600" marR="68600" marT="34300"/>
                    </a:tc>
                    <a:tc>
                      <a:txBody>
                        <a:bodyPr numCol="1"/>
                        <a:lstStyle/>
                        <a:p>
                          <a:pPr algn="r" indent="0" lvl="0" marL="0" marR="0" rtl="0">
                            <a:lnSpc>
                              <a:spcPct val="100000"/>
                            </a:lnSpc>
                            <a:spcBef>
                              <a:spcPts val="0"/>
                            </a:spcBef>
                            <a:spcAft>
                              <a:spcPts val="0"/>
                            </a:spcAft>
                            <a:buClr>
                              <a:srgbClr val="000000"/>
                            </a:buClr>
                            <a:buSzPts val="800"/>
                            <a:buFont typeface="Arial"/>
                            <a:buNone/>
                          </a:pPr>
                          <a:r>
                            <a:rPr b="0" cap="none" dirty="0" i="0" lang="en-US" strike="noStrike" sz="900" u="none">
                              <a:solidFill>
                                <a:srgbClr val="BDE405"/>
                              </a:solidFill>
                              <a:latin charset="0" panose="020B0604020202020204" pitchFamily="34" typeface="Arial"/>
                              <a:ea typeface="Arial"/>
                              <a:cs charset="0" panose="020B0604020202020204" pitchFamily="34" typeface="Arial"/>
                              <a:sym typeface="Arial"/>
                            </a:rPr>
                            <a:t>・・・</a:t>
                          </a:r>
                          <a:endParaRPr b="0" cap="none" dirty="0" i="0" strike="noStrike" sz="1100" u="none">
                            <a:solidFill>
                              <a:srgbClr val="BDE405"/>
                            </a:solidFill>
                            <a:latin charset="0" panose="020B0604020202020204" pitchFamily="34" typeface="Arial"/>
                            <a:ea typeface="Arial"/>
                            <a:cs charset="0" panose="020B0604020202020204" pitchFamily="34" typeface="Arial"/>
                            <a:sym typeface="Arial"/>
                          </a:endParaRPr>
                        </a:p>
                      </a:txBody>
                      <a:tcPr anchor="ctr" marB="0" marL="0" marR="0" marT="0"/>
                    </a:tc>
                    <a:tc>
                      <a:txBody>
                        <a:bodyPr numCol="1"/>
                        <a:lstStyle/>
                        <a:p>
                          <a:pPr algn="r" indent="0" lvl="0" marL="0" marR="0" rtl="0">
                            <a:lnSpc>
                              <a:spcPct val="100000"/>
                            </a:lnSpc>
                            <a:spcBef>
                              <a:spcPts val="0"/>
                            </a:spcBef>
                            <a:spcAft>
                              <a:spcPts val="0"/>
                            </a:spcAft>
                            <a:buClr>
                              <a:srgbClr val="000000"/>
                            </a:buClr>
                            <a:buSzPts val="800"/>
                            <a:buFont typeface="Arial"/>
                            <a:buNone/>
                          </a:pPr>
                          <a:r>
                            <a:rPr b="0" cap="none" dirty="0" i="0" lang="en-US" strike="noStrike" sz="900" u="none">
                              <a:solidFill>
                                <a:srgbClr val="BDE405"/>
                              </a:solidFill>
                              <a:latin charset="0" panose="020B0604020202020204" pitchFamily="34" typeface="Arial"/>
                              <a:ea typeface="Arial"/>
                              <a:cs charset="0" panose="020B0604020202020204" pitchFamily="34" typeface="Arial"/>
                              <a:sym typeface="Arial"/>
                            </a:rPr>
                            <a:t>11</a:t>
                          </a:r>
                          <a:endParaRPr b="0" cap="none" dirty="0" i="0" strike="noStrike" sz="900" u="none">
                            <a:solidFill>
                              <a:srgbClr val="BDE405"/>
                            </a:solidFill>
                            <a:latin charset="0" panose="020B0604020202020204" pitchFamily="34" typeface="Arial"/>
                            <a:ea typeface="Arial"/>
                            <a:cs charset="0" panose="020B0604020202020204" pitchFamily="34" typeface="Arial"/>
                            <a:sym typeface="Arial"/>
                          </a:endParaRPr>
                        </a:p>
                      </a:txBody>
                      <a:tcPr anchor="ctr" marB="0" marL="0" marR="0" marT="0"/>
                    </a:tc>
                    <a:extLst>
                      <a:ext uri="{0D108BD9-81ED-4DB2-BD59-A6C34878D82A}">
                        <a16:rowId xmlns:a16="http://schemas.microsoft.com/office/drawing/2014/main" val="10000"/>
                      </a:ext>
                    </a:extLst>
                  </a:tr>
                  <a:tr h="216748">
                    <a:tc>
                      <a:txBody>
                        <a:bodyPr numCol="1"/>
                        <a:lstStyle/>
                        <a:p>
                          <a:pPr algn="ctr" indent="0" lvl="0" marL="0" marR="0" rtl="0">
                            <a:lnSpc>
                              <a:spcPct val="100000"/>
                            </a:lnSpc>
                            <a:spcBef>
                              <a:spcPts val="0"/>
                            </a:spcBef>
                            <a:spcAft>
                              <a:spcPts val="0"/>
                            </a:spcAft>
                            <a:buClr>
                              <a:srgbClr val="000000"/>
                            </a:buClr>
                            <a:buSzPts val="800"/>
                            <a:buFont typeface="Arial"/>
                            <a:buNone/>
                          </a:pPr>
                          <a:endParaRPr b="0" cap="none" dirty="0" i="0" strike="noStrike" sz="800" u="none">
                            <a:solidFill>
                              <a:srgbClr val="BDE409"/>
                            </a:solidFill>
                            <a:latin typeface="+mn-lt"/>
                            <a:ea typeface="Arial"/>
                            <a:cs charset="0" panose="020B0604020202020204" pitchFamily="34" typeface="Arial"/>
                            <a:sym typeface="Arial"/>
                          </a:endParaRPr>
                        </a:p>
                      </a:txBody>
                      <a:tcPr anchor="ctr" marB="0" marL="0" marR="0" marT="0"/>
                    </a:tc>
                    <a:tc>
                      <a:txBody>
                        <a:bodyPr numCol="1"/>
                        <a:lstStyle/>
                        <a:p>
                          <a:pPr algn="l" indent="0" lvl="0" marL="0" marR="0" rtl="0">
                            <a:lnSpc>
                              <a:spcPct val="100000"/>
                            </a:lnSpc>
                            <a:spcBef>
                              <a:spcPts val="0"/>
                            </a:spcBef>
                            <a:spcAft>
                              <a:spcPts val="0"/>
                            </a:spcAft>
                            <a:buClr>
                              <a:srgbClr val="000000"/>
                            </a:buClr>
                            <a:buSzPts val="800"/>
                            <a:buFont typeface="Arial"/>
                            <a:buNone/>
                          </a:pPr>
                          <a:r>
                            <a:rPr b="0" cap="none" dirty="0" i="0" lang="en-US" strike="noStrike" sz="900" u="none">
                              <a:solidFill>
                                <a:schemeClr val="bg1"/>
                              </a:solidFill>
                              <a:latin charset="0" panose="020B0604020202020204" pitchFamily="34" typeface="Arial"/>
                              <a:ea typeface="Arial"/>
                              <a:cs charset="0" panose="020B0604020202020204" pitchFamily="34" typeface="Arial"/>
                              <a:sym typeface="Arial"/>
                            </a:rPr>
                            <a:t>『VALUE WORKS』</a:t>
                          </a:r>
                          <a:r>
                            <a:rPr b="0" cap="none" i="0" lang="ja-JP" strike="noStrike" sz="900" u="none">
                              <a:solidFill>
                                <a:schemeClr val="bg1"/>
                              </a:solidFill>
                              <a:latin charset="0" panose="020B0604020202020204" pitchFamily="34" typeface="Arial"/>
                              <a:ea typeface="Arial"/>
                              <a:cs charset="0" panose="020B0604020202020204" pitchFamily="34" typeface="Arial"/>
                              <a:sym typeface="Arial"/>
                            </a:rPr>
                            <a:t>とは</a:t>
                          </a:r>
                        </a:p>
                      </a:txBody>
                      <a:tcPr anchor="ctr" marB="34300" marL="68600" marR="68600" marT="34300"/>
                    </a:tc>
                    <a:tc>
                      <a:txBody>
                        <a:bodyPr numCol="1"/>
                        <a:lstStyle/>
                        <a:p>
                          <a:pPr algn="r" indent="0" lvl="0" marL="0" marR="0" rtl="0">
                            <a:lnSpc>
                              <a:spcPct val="100000"/>
                            </a:lnSpc>
                            <a:spcBef>
                              <a:spcPts val="0"/>
                            </a:spcBef>
                            <a:spcAft>
                              <a:spcPts val="0"/>
                            </a:spcAft>
                            <a:buClr>
                              <a:srgbClr val="000000"/>
                            </a:buClr>
                            <a:buSzPts val="800"/>
                            <a:buFont typeface="Arial"/>
                            <a:buNone/>
                          </a:pPr>
                          <a:r>
                            <a:rPr b="0" cap="none" i="0" lang="ja-JP" strike="noStrike" sz="900" u="none">
                              <a:solidFill>
                                <a:schemeClr val="bg1"/>
                              </a:solidFill>
                              <a:latin charset="0" panose="020B0604020202020204" pitchFamily="34" typeface="Arial"/>
                              <a:ea typeface="Arial"/>
                              <a:cs charset="0" panose="020B0604020202020204" pitchFamily="34" typeface="Arial"/>
                              <a:sym typeface="Arial"/>
                            </a:rPr>
                            <a:t>・・・</a:t>
                          </a:r>
                          <a:endParaRPr b="0" cap="none" dirty="0" i="0" strike="noStrike" sz="900" u="none">
                            <a:solidFill>
                              <a:schemeClr val="bg1"/>
                            </a:solidFill>
                            <a:latin charset="0" panose="020B0604020202020204" pitchFamily="34" typeface="Arial"/>
                            <a:ea typeface="Arial"/>
                            <a:cs charset="0" panose="020B0604020202020204" pitchFamily="34" typeface="Arial"/>
                            <a:sym typeface="Arial"/>
                          </a:endParaRPr>
                        </a:p>
                      </a:txBody>
                      <a:tcPr anchor="ctr" marB="0" marL="0" marR="0" marT="0"/>
                    </a:tc>
                    <a:tc>
                      <a:txBody>
                        <a:bodyPr numCol="1"/>
                        <a:lstStyle/>
                        <a:p>
                          <a:pPr algn="r" indent="0" lvl="0" marL="0" marR="0" rtl="0">
                            <a:lnSpc>
                              <a:spcPct val="100000"/>
                            </a:lnSpc>
                            <a:spcBef>
                              <a:spcPts val="0"/>
                            </a:spcBef>
                            <a:spcAft>
                              <a:spcPts val="0"/>
                            </a:spcAft>
                            <a:buClr>
                              <a:srgbClr val="000000"/>
                            </a:buClr>
                            <a:buSzPts val="800"/>
                            <a:buFont typeface="Arial"/>
                            <a:buNone/>
                          </a:pPr>
                          <a:r>
                            <a:rPr b="0" cap="none" dirty="0" i="0" lang="en-US" strike="noStrike" sz="900" u="none">
                              <a:solidFill>
                                <a:schemeClr val="bg1"/>
                              </a:solidFill>
                              <a:latin charset="0" panose="020B0604020202020204" pitchFamily="34" typeface="Arial"/>
                              <a:ea typeface="Arial"/>
                              <a:cs charset="0" panose="020B0604020202020204" pitchFamily="34" typeface="Arial"/>
                              <a:sym typeface="Arial"/>
                            </a:rPr>
                            <a:t>12</a:t>
                          </a:r>
                          <a:endParaRPr b="0" cap="none" dirty="0" i="0" strike="noStrike" sz="900" u="none">
                            <a:solidFill>
                              <a:schemeClr val="bg1"/>
                            </a:solidFill>
                            <a:latin charset="0" panose="020B0604020202020204" pitchFamily="34" typeface="Arial"/>
                            <a:ea typeface="Arial"/>
                            <a:cs charset="0" panose="020B0604020202020204" pitchFamily="34" typeface="Arial"/>
                            <a:sym typeface="Arial"/>
                          </a:endParaRPr>
                        </a:p>
                      </a:txBody>
                      <a:tcPr anchor="ctr" marB="0" marL="0" marR="0" marT="0"/>
                    </a:tc>
                    <a:extLst>
                      <a:ext uri="{0D108BD9-81ED-4DB2-BD59-A6C34878D82A}">
                        <a16:rowId xmlns:a16="http://schemas.microsoft.com/office/drawing/2014/main" val="10001"/>
                      </a:ext>
                    </a:extLst>
                  </a:tr>
                  <a:tr h="219476">
                    <a:tc>
                      <a:txBody>
                        <a:bodyPr numCol="1"/>
                        <a:lstStyle/>
                        <a:p>
                          <a:pPr algn="ctr" indent="0" lvl="0" marL="0" marR="0" rtl="0">
                            <a:lnSpc>
                              <a:spcPct val="100000"/>
                            </a:lnSpc>
                            <a:spcBef>
                              <a:spcPts val="0"/>
                            </a:spcBef>
                            <a:spcAft>
                              <a:spcPts val="0"/>
                            </a:spcAft>
                            <a:buClr>
                              <a:srgbClr val="000000"/>
                            </a:buClr>
                            <a:buSzPts val="800"/>
                            <a:buFont typeface="Arial"/>
                            <a:buNone/>
                          </a:pPr>
                          <a:endParaRPr b="0" cap="none" dirty="0" i="0" strike="noStrike" sz="800" u="none">
                            <a:solidFill>
                              <a:srgbClr val="BDE409"/>
                            </a:solidFill>
                            <a:latin typeface="+mn-lt"/>
                            <a:ea typeface="Arial"/>
                            <a:cs charset="0" panose="020B0604020202020204" pitchFamily="34" typeface="Arial"/>
                            <a:sym typeface="Arial"/>
                          </a:endParaRPr>
                        </a:p>
                      </a:txBody>
                      <a:tcPr anchor="ctr" marB="0" marL="0" marR="0" marT="0"/>
                    </a:tc>
                    <a:tc>
                      <a:txBody>
                        <a:bodyPr numCol="1"/>
                        <a:lstStyle/>
                        <a:p>
                          <a:pPr algn="l" indent="0" lvl="0" marL="0" marR="0" rtl="0">
                            <a:lnSpc>
                              <a:spcPct val="100000"/>
                            </a:lnSpc>
                            <a:spcBef>
                              <a:spcPts val="0"/>
                            </a:spcBef>
                            <a:spcAft>
                              <a:spcPts val="0"/>
                            </a:spcAft>
                            <a:buClr>
                              <a:srgbClr val="000000"/>
                            </a:buClr>
                            <a:buSzPts val="800"/>
                            <a:buFont typeface="Arial"/>
                            <a:buNone/>
                          </a:pPr>
                          <a:r>
                            <a:rPr b="0" cap="none" i="0" lang="ja-JP" strike="noStrike" sz="900" u="none">
                              <a:solidFill>
                                <a:schemeClr val="bg1"/>
                              </a:solidFill>
                              <a:latin charset="0" panose="020B0604020202020204" pitchFamily="34" typeface="Arial"/>
                              <a:ea typeface="Arial"/>
                              <a:cs charset="0" panose="020B0604020202020204" pitchFamily="34" typeface="Arial"/>
                              <a:sym typeface="Arial"/>
                            </a:rPr>
                            <a:t>選ばれる理由</a:t>
                          </a:r>
                          <a:endParaRPr b="0" cap="none" dirty="0" i="0" strike="noStrike" sz="900" u="none">
                            <a:solidFill>
                              <a:schemeClr val="bg1"/>
                            </a:solidFill>
                            <a:latin charset="0" panose="020B0604020202020204" pitchFamily="34" typeface="Arial"/>
                            <a:ea typeface="Arial"/>
                            <a:cs charset="0" panose="020B0604020202020204" pitchFamily="34" typeface="Arial"/>
                            <a:sym typeface="Arial"/>
                          </a:endParaRPr>
                        </a:p>
                      </a:txBody>
                      <a:tcPr anchor="ctr" marB="34300" marL="68600" marR="68600" marT="34300"/>
                    </a:tc>
                    <a:tc>
                      <a:txBody>
                        <a:bodyPr numCol="1"/>
                        <a:lstStyle/>
                        <a:p>
                          <a:pPr algn="r" indent="0" lvl="0" marL="0" marR="0" rtl="0">
                            <a:lnSpc>
                              <a:spcPct val="100000"/>
                            </a:lnSpc>
                            <a:spcBef>
                              <a:spcPts val="0"/>
                            </a:spcBef>
                            <a:spcAft>
                              <a:spcPts val="0"/>
                            </a:spcAft>
                            <a:buClr>
                              <a:srgbClr val="000000"/>
                            </a:buClr>
                            <a:buSzPts val="800"/>
                            <a:buFont typeface="Arial"/>
                            <a:buNone/>
                          </a:pPr>
                          <a:r>
                            <a:rPr b="0" cap="none" i="0" lang="ja-JP" strike="noStrike" sz="900" u="none">
                              <a:solidFill>
                                <a:schemeClr val="bg1"/>
                              </a:solidFill>
                              <a:latin charset="0" panose="020B0604020202020204" pitchFamily="34" typeface="Arial"/>
                              <a:ea typeface="Arial"/>
                              <a:cs charset="0" panose="020B0604020202020204" pitchFamily="34" typeface="Arial"/>
                              <a:sym typeface="Arial"/>
                            </a:rPr>
                            <a:t>・・・</a:t>
                          </a:r>
                          <a:endParaRPr b="0" cap="none" dirty="0" i="0" strike="noStrike" sz="900" u="none">
                            <a:solidFill>
                              <a:schemeClr val="bg1"/>
                            </a:solidFill>
                            <a:latin charset="0" panose="020B0604020202020204" pitchFamily="34" typeface="Arial"/>
                            <a:ea typeface="Arial"/>
                            <a:cs charset="0" panose="020B0604020202020204" pitchFamily="34" typeface="Arial"/>
                            <a:sym typeface="Arial"/>
                          </a:endParaRPr>
                        </a:p>
                      </a:txBody>
                      <a:tcPr anchor="ctr" marB="0" marL="0" marR="0" marT="0"/>
                    </a:tc>
                    <a:tc>
                      <a:txBody>
                        <a:bodyPr numCol="1"/>
                        <a:lstStyle/>
                        <a:p>
                          <a:pPr algn="r" indent="0" lvl="0" marL="0" marR="0" rtl="0">
                            <a:lnSpc>
                              <a:spcPct val="100000"/>
                            </a:lnSpc>
                            <a:spcBef>
                              <a:spcPts val="0"/>
                            </a:spcBef>
                            <a:spcAft>
                              <a:spcPts val="0"/>
                            </a:spcAft>
                            <a:buClr>
                              <a:srgbClr val="000000"/>
                            </a:buClr>
                            <a:buSzPts val="800"/>
                            <a:buFont typeface="Arial"/>
                            <a:buNone/>
                          </a:pPr>
                          <a:r>
                            <a:rPr b="0" cap="none" dirty="0" i="0" lang="en-US" strike="noStrike" sz="900" u="none">
                              <a:solidFill>
                                <a:schemeClr val="bg1"/>
                              </a:solidFill>
                              <a:latin charset="0" panose="020B0604020202020204" pitchFamily="34" typeface="Arial"/>
                              <a:ea typeface="Arial"/>
                              <a:cs charset="0" panose="020B0604020202020204" pitchFamily="34" typeface="Arial"/>
                              <a:sym typeface="Arial"/>
                            </a:rPr>
                            <a:t>13</a:t>
                          </a:r>
                          <a:endParaRPr b="0" cap="none" dirty="0" i="0" strike="noStrike" sz="900" u="none">
                            <a:solidFill>
                              <a:schemeClr val="bg1"/>
                            </a:solidFill>
                            <a:latin charset="0" panose="020B0604020202020204" pitchFamily="34" typeface="Arial"/>
                            <a:ea typeface="Arial"/>
                            <a:cs charset="0" panose="020B0604020202020204" pitchFamily="34" typeface="Arial"/>
                            <a:sym typeface="Arial"/>
                          </a:endParaRPr>
                        </a:p>
                      </a:txBody>
                      <a:tcPr anchor="ctr" marB="0" marL="0" marR="0" marT="0"/>
                    </a:tc>
                    <a:extLst>
                      <a:ext uri="{0D108BD9-81ED-4DB2-BD59-A6C34878D82A}">
                        <a16:rowId xmlns:a16="http://schemas.microsoft.com/office/drawing/2014/main" val="10002"/>
                      </a:ext>
                    </a:extLst>
                  </a:tr>
                  <a:tr h="219476">
                    <a:tc>
                      <a:txBody>
                        <a:bodyPr numCol="1"/>
                        <a:lstStyle/>
                        <a:p>
                          <a:pPr algn="ctr" indent="0" lvl="0" marL="0" marR="0" rtl="0">
                            <a:lnSpc>
                              <a:spcPct val="100000"/>
                            </a:lnSpc>
                            <a:spcBef>
                              <a:spcPts val="0"/>
                            </a:spcBef>
                            <a:spcAft>
                              <a:spcPts val="0"/>
                            </a:spcAft>
                            <a:buClr>
                              <a:srgbClr val="000000"/>
                            </a:buClr>
                            <a:buSzPts val="800"/>
                            <a:buFont typeface="Arial"/>
                            <a:buNone/>
                          </a:pPr>
                          <a:endParaRPr b="1" cap="none" dirty="0" i="0" strike="noStrike" sz="800" u="none">
                            <a:solidFill>
                              <a:srgbClr val="BDE409"/>
                            </a:solidFill>
                            <a:latin typeface="+mn-lt"/>
                            <a:ea typeface="Arial"/>
                            <a:cs charset="0" panose="020B0604020202020204" pitchFamily="34" typeface="Arial"/>
                            <a:sym typeface="Arial"/>
                          </a:endParaRPr>
                        </a:p>
                      </a:txBody>
                      <a:tcPr anchor="ctr" marB="0" marL="0" marR="0" marT="0"/>
                    </a:tc>
                    <a:tc>
                      <a:txBody>
                        <a:bodyPr numCol="1"/>
                        <a:lstStyle/>
                        <a:p>
                          <a:pPr algn="l" indent="0" lvl="0" marL="0" marR="0" rtl="0">
                            <a:lnSpc>
                              <a:spcPct val="100000"/>
                            </a:lnSpc>
                            <a:spcBef>
                              <a:spcPts val="0"/>
                            </a:spcBef>
                            <a:spcAft>
                              <a:spcPts val="0"/>
                            </a:spcAft>
                            <a:buClr>
                              <a:srgbClr val="000000"/>
                            </a:buClr>
                            <a:buSzPts val="800"/>
                            <a:buFont typeface="Arial"/>
                            <a:buNone/>
                          </a:pPr>
                          <a:r>
                            <a:rPr b="0" cap="none" i="0" lang="ja-JP" strike="noStrike" sz="900" u="none">
                              <a:solidFill>
                                <a:schemeClr val="bg1"/>
                              </a:solidFill>
                              <a:latin charset="0" panose="020B0604020202020204" pitchFamily="34" typeface="Arial"/>
                              <a:ea typeface="Arial"/>
                              <a:cs charset="0" panose="020B0604020202020204" pitchFamily="34" typeface="Arial"/>
                              <a:sym typeface="Arial"/>
                            </a:rPr>
                            <a:t>制作実績</a:t>
                          </a:r>
                          <a:endParaRPr b="0" cap="none" dirty="0" i="0" strike="noStrike" sz="900" u="none">
                            <a:solidFill>
                              <a:schemeClr val="bg1"/>
                            </a:solidFill>
                            <a:latin charset="0" panose="020B0604020202020204" pitchFamily="34" typeface="Arial"/>
                            <a:ea typeface="Arial"/>
                            <a:cs charset="0" panose="020B0604020202020204" pitchFamily="34" typeface="Arial"/>
                            <a:sym typeface="Arial"/>
                          </a:endParaRPr>
                        </a:p>
                      </a:txBody>
                      <a:tcPr anchor="ctr" marB="34300" marL="68600" marR="68600" marT="34300"/>
                    </a:tc>
                    <a:tc>
                      <a:txBody>
                        <a:bodyPr numCol="1"/>
                        <a:lstStyle/>
                        <a:p>
                          <a:pPr algn="r" indent="0" lvl="0" marL="0" marR="0" rtl="0">
                            <a:lnSpc>
                              <a:spcPct val="100000"/>
                            </a:lnSpc>
                            <a:spcBef>
                              <a:spcPts val="0"/>
                            </a:spcBef>
                            <a:spcAft>
                              <a:spcPts val="0"/>
                            </a:spcAft>
                            <a:buClr>
                              <a:srgbClr val="000000"/>
                            </a:buClr>
                            <a:buSzPts val="800"/>
                            <a:buFont typeface="Arial"/>
                            <a:buNone/>
                          </a:pPr>
                          <a:r>
                            <a:rPr b="0" cap="none" i="0" lang="ja-JP" strike="noStrike" sz="900" u="none">
                              <a:solidFill>
                                <a:schemeClr val="bg1"/>
                              </a:solidFill>
                              <a:latin charset="0" panose="020B0604020202020204" pitchFamily="34" typeface="Arial"/>
                              <a:ea typeface="Arial"/>
                              <a:cs charset="0" panose="020B0604020202020204" pitchFamily="34" typeface="Arial"/>
                              <a:sym typeface="Arial"/>
                            </a:rPr>
                            <a:t>・・・</a:t>
                          </a:r>
                          <a:endParaRPr b="0" cap="none" dirty="0" i="0" strike="noStrike" sz="900" u="none">
                            <a:solidFill>
                              <a:schemeClr val="bg1"/>
                            </a:solidFill>
                            <a:latin charset="0" panose="020B0604020202020204" pitchFamily="34" typeface="Arial"/>
                            <a:ea typeface="Arial"/>
                            <a:cs charset="0" panose="020B0604020202020204" pitchFamily="34" typeface="Arial"/>
                            <a:sym typeface="Arial"/>
                          </a:endParaRPr>
                        </a:p>
                      </a:txBody>
                      <a:tcPr anchor="ctr" marB="0" marL="0" marR="0" marT="0"/>
                    </a:tc>
                    <a:tc>
                      <a:txBody>
                        <a:bodyPr numCol="1"/>
                        <a:lstStyle/>
                        <a:p>
                          <a:pPr algn="r" indent="0" lvl="0" marL="0" marR="0" rtl="0">
                            <a:lnSpc>
                              <a:spcPct val="100000"/>
                            </a:lnSpc>
                            <a:spcBef>
                              <a:spcPts val="0"/>
                            </a:spcBef>
                            <a:spcAft>
                              <a:spcPts val="0"/>
                            </a:spcAft>
                            <a:buClr>
                              <a:srgbClr val="000000"/>
                            </a:buClr>
                            <a:buSzPts val="800"/>
                            <a:buFont typeface="Arial"/>
                            <a:buNone/>
                          </a:pPr>
                          <a:r>
                            <a:rPr b="0" cap="none" dirty="0" i="0" lang="en-US" strike="noStrike" sz="900" u="none">
                              <a:solidFill>
                                <a:schemeClr val="bg1"/>
                              </a:solidFill>
                              <a:latin charset="0" panose="020B0604020202020204" pitchFamily="34" typeface="Arial"/>
                              <a:ea typeface="Arial"/>
                              <a:cs charset="0" panose="020B0604020202020204" pitchFamily="34" typeface="Arial"/>
                              <a:sym typeface="Arial"/>
                            </a:rPr>
                            <a:t>14</a:t>
                          </a:r>
                          <a:endParaRPr b="0" cap="none" dirty="0" i="0" strike="noStrike" sz="900" u="none">
                            <a:solidFill>
                              <a:schemeClr val="bg1"/>
                            </a:solidFill>
                            <a:latin charset="0" panose="020B0604020202020204" pitchFamily="34" typeface="Arial"/>
                            <a:ea typeface="Arial"/>
                            <a:cs charset="0" panose="020B0604020202020204" pitchFamily="34" typeface="Arial"/>
                            <a:sym typeface="Arial"/>
                          </a:endParaRPr>
                        </a:p>
                      </a:txBody>
                      <a:tcPr anchor="ctr" marB="0" marL="0" marR="0" marT="0"/>
                    </a:tc>
                    <a:extLst>
                      <a:ext uri="{0D108BD9-81ED-4DB2-BD59-A6C34878D82A}">
                        <a16:rowId xmlns:a16="http://schemas.microsoft.com/office/drawing/2014/main" val="10005"/>
                      </a:ext>
                    </a:extLst>
                  </a:tr>
                  <a:tr h="219476">
                    <a:tc>
                      <a:txBody>
                        <a:bodyPr numCol="1"/>
                        <a:lstStyle/>
                        <a:p>
                          <a:pPr algn="ctr" indent="0" lvl="0" marL="0" marR="0" rtl="0">
                            <a:lnSpc>
                              <a:spcPct val="100000"/>
                            </a:lnSpc>
                            <a:spcBef>
                              <a:spcPts val="0"/>
                            </a:spcBef>
                            <a:spcAft>
                              <a:spcPts val="0"/>
                            </a:spcAft>
                            <a:buClr>
                              <a:schemeClr val="dk1"/>
                            </a:buClr>
                            <a:buSzPts val="800"/>
                            <a:buFont typeface="Arial"/>
                            <a:buNone/>
                          </a:pPr>
                          <a:endParaRPr b="0" cap="none" dirty="0" i="0" strike="noStrike" sz="1100" u="none">
                            <a:solidFill>
                              <a:srgbClr val="BDE409"/>
                            </a:solidFill>
                            <a:latin typeface="+mn-lt"/>
                            <a:ea typeface="Arial"/>
                            <a:cs charset="0" panose="020B0604020202020204" pitchFamily="34" typeface="Arial"/>
                            <a:sym typeface="Arial"/>
                          </a:endParaRPr>
                        </a:p>
                      </a:txBody>
                      <a:tcPr anchor="ctr" marB="0" marL="0" marR="0" marT="0"/>
                    </a:tc>
                    <a:tc>
                      <a:txBody>
                        <a:bodyPr numCol="1"/>
                        <a:lstStyle/>
                        <a:p>
                          <a:pPr algn="l" indent="0" lvl="0" marL="0" marR="0" rtl="0">
                            <a:lnSpc>
                              <a:spcPct val="100000"/>
                            </a:lnSpc>
                            <a:spcBef>
                              <a:spcPts val="0"/>
                            </a:spcBef>
                            <a:spcAft>
                              <a:spcPts val="0"/>
                            </a:spcAft>
                            <a:buClr>
                              <a:srgbClr val="000000"/>
                            </a:buClr>
                            <a:buSzPts val="800"/>
                            <a:buFont typeface="Arial"/>
                            <a:buNone/>
                          </a:pPr>
                          <a:r>
                            <a:rPr b="0" cap="none" i="0" lang="ja-JP" strike="noStrike" sz="900" u="none">
                              <a:solidFill>
                                <a:schemeClr val="bg1"/>
                              </a:solidFill>
                              <a:latin charset="0" panose="020B0604020202020204" pitchFamily="34" typeface="Arial"/>
                              <a:ea typeface="Arial"/>
                              <a:cs charset="0" panose="020B0604020202020204" pitchFamily="34" typeface="Arial"/>
                              <a:sym typeface="Arial"/>
                            </a:rPr>
                            <a:t>会社情報・お問い合わせ</a:t>
                          </a:r>
                          <a:endParaRPr b="0" cap="none" dirty="0" i="0" strike="noStrike" sz="900" u="none">
                            <a:solidFill>
                              <a:schemeClr val="bg1"/>
                            </a:solidFill>
                            <a:latin charset="0" panose="020B0604020202020204" pitchFamily="34" typeface="Arial"/>
                            <a:ea typeface="Arial"/>
                            <a:cs charset="0" panose="020B0604020202020204" pitchFamily="34" typeface="Arial"/>
                            <a:sym typeface="Arial"/>
                          </a:endParaRPr>
                        </a:p>
                      </a:txBody>
                      <a:tcPr anchor="ctr" marB="34300" marL="68600" marR="68600" marT="34300"/>
                    </a:tc>
                    <a:tc>
                      <a:txBody>
                        <a:bodyPr numCol="1"/>
                        <a:lstStyle/>
                        <a:p>
                          <a:pPr algn="r" indent="0" lvl="0" marL="0" marR="0" rtl="0">
                            <a:lnSpc>
                              <a:spcPct val="100000"/>
                            </a:lnSpc>
                            <a:spcBef>
                              <a:spcPts val="0"/>
                            </a:spcBef>
                            <a:spcAft>
                              <a:spcPts val="0"/>
                            </a:spcAft>
                            <a:buClr>
                              <a:schemeClr val="dk1"/>
                            </a:buClr>
                            <a:buSzPts val="800"/>
                            <a:buFont typeface="Arial"/>
                            <a:buNone/>
                          </a:pPr>
                          <a:r>
                            <a:rPr b="0" cap="none" i="0" lang="ja-JP" strike="noStrike" sz="900" u="none">
                              <a:solidFill>
                                <a:schemeClr val="bg1"/>
                              </a:solidFill>
                              <a:latin charset="0" panose="020B0604020202020204" pitchFamily="34" typeface="Arial"/>
                              <a:ea typeface="Arial"/>
                              <a:cs charset="0" panose="020B0604020202020204" pitchFamily="34" typeface="Arial"/>
                              <a:sym typeface="Arial"/>
                            </a:rPr>
                            <a:t>・・・</a:t>
                          </a:r>
                          <a:endParaRPr b="0" cap="none" dirty="0" i="0" strike="noStrike" sz="900" u="none">
                            <a:solidFill>
                              <a:schemeClr val="bg1"/>
                            </a:solidFill>
                            <a:latin charset="0" panose="020B0604020202020204" pitchFamily="34" typeface="Arial"/>
                            <a:ea typeface="Arial"/>
                            <a:cs charset="0" panose="020B0604020202020204" pitchFamily="34" typeface="Arial"/>
                            <a:sym typeface="Arial"/>
                          </a:endParaRPr>
                        </a:p>
                      </a:txBody>
                      <a:tcPr anchor="ctr" marB="0" marL="0" marR="0" marT="0"/>
                    </a:tc>
                    <a:tc>
                      <a:txBody>
                        <a:bodyPr numCol="1"/>
                        <a:lstStyle/>
                        <a:p>
                          <a:pPr algn="r" indent="0" lvl="0" marL="0" marR="0" rtl="0">
                            <a:lnSpc>
                              <a:spcPct val="100000"/>
                            </a:lnSpc>
                            <a:spcBef>
                              <a:spcPts val="0"/>
                            </a:spcBef>
                            <a:spcAft>
                              <a:spcPts val="0"/>
                            </a:spcAft>
                            <a:buClr>
                              <a:srgbClr val="000000"/>
                            </a:buClr>
                            <a:buSzPts val="800"/>
                            <a:buFont typeface="Arial"/>
                            <a:buNone/>
                          </a:pPr>
                          <a:r>
                            <a:rPr b="0" cap="none" dirty="0" i="0" lang="en-US" strike="noStrike" sz="900" u="none">
                              <a:solidFill>
                                <a:schemeClr val="bg1"/>
                              </a:solidFill>
                              <a:latin charset="0" panose="020B0604020202020204" pitchFamily="34" typeface="Arial"/>
                              <a:ea typeface="Arial"/>
                              <a:cs charset="0" panose="020B0604020202020204" pitchFamily="34" typeface="Arial"/>
                              <a:sym typeface="Arial"/>
                            </a:rPr>
                            <a:t>15</a:t>
                          </a:r>
                          <a:endParaRPr b="0" cap="none" dirty="0" i="0" strike="noStrike" sz="900" u="none">
                            <a:solidFill>
                              <a:schemeClr val="bg1"/>
                            </a:solidFill>
                            <a:latin charset="0" panose="020B0604020202020204" pitchFamily="34" typeface="Arial"/>
                            <a:ea typeface="Arial"/>
                            <a:cs charset="0" panose="020B0604020202020204" pitchFamily="34" typeface="Arial"/>
                            <a:sym typeface="Arial"/>
                          </a:endParaRPr>
                        </a:p>
                      </a:txBody>
                      <a:tcPr anchor="ctr" marB="0" marL="0" marR="0" marT="0"/>
                    </a:tc>
                    <a:extLst>
                      <a:ext uri="{0D108BD9-81ED-4DB2-BD59-A6C34878D82A}">
                        <a16:rowId xmlns:a16="http://schemas.microsoft.com/office/drawing/2014/main" val="10006"/>
                      </a:ext>
                    </a:extLst>
                  </a:tr>
                  <a:tr h="264909">
                    <a:tc>
                      <a:txBody>
                        <a:bodyPr numCol="1"/>
                        <a:lstStyle/>
                        <a:p>
                          <a:pPr algn="ctr" indent="0" lvl="0" marL="0" marR="0" rtl="0">
                            <a:lnSpc>
                              <a:spcPct val="100000"/>
                            </a:lnSpc>
                            <a:spcBef>
                              <a:spcPts val="0"/>
                            </a:spcBef>
                            <a:spcAft>
                              <a:spcPts val="0"/>
                            </a:spcAft>
                            <a:buClr>
                              <a:schemeClr val="dk1"/>
                            </a:buClr>
                            <a:buSzPts val="800"/>
                            <a:buFont typeface="Arial"/>
                            <a:buNone/>
                          </a:pPr>
                          <a:endParaRPr b="0" cap="none" dirty="0" i="0" strike="noStrike" sz="800" u="none">
                            <a:solidFill>
                              <a:srgbClr val="BDE409"/>
                            </a:solidFill>
                            <a:latin typeface="+mn-lt"/>
                            <a:ea typeface="Arial"/>
                            <a:cs charset="0" panose="020B0604020202020204" pitchFamily="34" typeface="Arial"/>
                            <a:sym typeface="Arial"/>
                          </a:endParaRPr>
                        </a:p>
                      </a:txBody>
                      <a:tcPr anchor="ctr" marB="0" marL="0" marR="0" marT="0"/>
                    </a:tc>
                    <a:tc>
                      <a:txBody>
                        <a:bodyPr numCol="1"/>
                        <a:lstStyle/>
                        <a:p>
                          <a:pPr algn="l" indent="0" lvl="0" marL="0" marR="0" rtl="0">
                            <a:lnSpc>
                              <a:spcPct val="100000"/>
                            </a:lnSpc>
                            <a:spcBef>
                              <a:spcPts val="0"/>
                            </a:spcBef>
                            <a:spcAft>
                              <a:spcPts val="0"/>
                            </a:spcAft>
                            <a:buClr>
                              <a:srgbClr val="000000"/>
                            </a:buClr>
                            <a:buSzPts val="800"/>
                            <a:buFont typeface="Arial"/>
                            <a:buNone/>
                          </a:pPr>
                          <a:endParaRPr b="0" cap="none" dirty="0" i="0" strike="noStrike" sz="1200" u="none">
                            <a:solidFill>
                              <a:schemeClr val="bg1"/>
                            </a:solidFill>
                            <a:latin typeface="+mn-lt"/>
                            <a:ea typeface="Arial"/>
                            <a:cs charset="0" panose="020B0604020202020204" pitchFamily="34" typeface="Arial"/>
                            <a:sym typeface="Arial"/>
                          </a:endParaRPr>
                        </a:p>
                      </a:txBody>
                      <a:tcPr anchor="ctr" marB="34300" marL="68600" marR="68600" marT="34300"/>
                    </a:tc>
                    <a:tc>
                      <a:txBody>
                        <a:bodyPr numCol="1"/>
                        <a:lstStyle/>
                        <a:p>
                          <a:pPr algn="r" indent="0" lvl="0" marL="0" marR="0" rtl="0">
                            <a:lnSpc>
                              <a:spcPct val="100000"/>
                            </a:lnSpc>
                            <a:spcBef>
                              <a:spcPts val="0"/>
                            </a:spcBef>
                            <a:spcAft>
                              <a:spcPts val="0"/>
                            </a:spcAft>
                            <a:buClr>
                              <a:srgbClr val="000000"/>
                            </a:buClr>
                            <a:buSzPts val="800"/>
                            <a:buFont typeface="Arial"/>
                            <a:buNone/>
                          </a:pPr>
                          <a:endParaRPr b="0" cap="none" dirty="0" i="0" strike="noStrike" sz="900" u="none">
                            <a:solidFill>
                              <a:schemeClr val="bg1"/>
                            </a:solidFill>
                            <a:latin typeface="+mn-lt"/>
                            <a:ea typeface="Arial"/>
                            <a:cs charset="0" panose="020B0604020202020204" pitchFamily="34" typeface="Arial"/>
                            <a:sym typeface="Arial"/>
                          </a:endParaRPr>
                        </a:p>
                      </a:txBody>
                      <a:tcPr anchor="ctr" marB="0" marL="0" marR="0" marT="0"/>
                    </a:tc>
                    <a:tc>
                      <a:txBody>
                        <a:bodyPr numCol="1"/>
                        <a:lstStyle/>
                        <a:p>
                          <a:pPr algn="r" indent="0" lvl="0" marL="0" marR="0" rtl="0">
                            <a:lnSpc>
                              <a:spcPct val="100000"/>
                            </a:lnSpc>
                            <a:spcBef>
                              <a:spcPts val="0"/>
                            </a:spcBef>
                            <a:spcAft>
                              <a:spcPts val="0"/>
                            </a:spcAft>
                            <a:buClr>
                              <a:srgbClr val="000000"/>
                            </a:buClr>
                            <a:buSzPts val="800"/>
                            <a:buFont typeface="Arial"/>
                            <a:buNone/>
                          </a:pPr>
                          <a:endParaRPr b="0" cap="none" dirty="0" i="0" strike="noStrike" sz="900" u="none">
                            <a:solidFill>
                              <a:schemeClr val="bg1"/>
                            </a:solidFill>
                            <a:latin typeface="+mn-lt"/>
                            <a:ea typeface="Arial"/>
                            <a:cs charset="0" panose="020B0604020202020204" pitchFamily="34" typeface="Arial"/>
                            <a:sym typeface="Arial"/>
                          </a:endParaRPr>
                        </a:p>
                      </a:txBody>
                      <a:tcPr anchor="ctr" marB="0" marL="0" marR="0" marT="0"/>
                    </a:tc>
                    <a:extLst>
                      <a:ext uri="{0D108BD9-81ED-4DB2-BD59-A6C34878D82A}">
                        <a16:rowId xmlns:a16="http://schemas.microsoft.com/office/drawing/2014/main" val="10007"/>
                      </a:ext>
                    </a:extLst>
                  </a:tr>
                  <a:tr h="219476">
                    <a:tc>
                      <a:txBody>
                        <a:bodyPr numCol="1"/>
                        <a:lstStyle/>
                        <a:p>
                          <a:pPr algn="ctr" indent="0" lvl="0" marL="0" marR="0" rtl="0">
                            <a:lnSpc>
                              <a:spcPct val="100000"/>
                            </a:lnSpc>
                            <a:spcBef>
                              <a:spcPts val="0"/>
                            </a:spcBef>
                            <a:spcAft>
                              <a:spcPts val="0"/>
                            </a:spcAft>
                            <a:buClr>
                              <a:schemeClr val="accent1"/>
                            </a:buClr>
                            <a:buSzPts val="800"/>
                            <a:buFont typeface="Arial"/>
                            <a:buNone/>
                          </a:pPr>
                          <a:endParaRPr b="0" cap="none" dirty="0" i="0" strike="noStrike" sz="800" u="none">
                            <a:solidFill>
                              <a:srgbClr val="BDE409"/>
                            </a:solidFill>
                            <a:latin typeface="+mn-lt"/>
                            <a:ea typeface="Arial"/>
                            <a:cs charset="0" panose="020B0604020202020204" pitchFamily="34" typeface="Arial"/>
                            <a:sym typeface="Arial"/>
                          </a:endParaRPr>
                        </a:p>
                      </a:txBody>
                      <a:tcPr anchor="ctr" marB="0" marL="0" marR="0" marT="0"/>
                    </a:tc>
                    <a:tc>
                      <a:txBody>
                        <a:bodyPr numCol="1"/>
                        <a:lstStyle/>
                        <a:p>
                          <a:pPr algn="l" indent="0" lvl="0" marL="0" marR="0" rtl="0">
                            <a:lnSpc>
                              <a:spcPct val="100000"/>
                            </a:lnSpc>
                            <a:spcBef>
                              <a:spcPts val="0"/>
                            </a:spcBef>
                            <a:spcAft>
                              <a:spcPts val="0"/>
                            </a:spcAft>
                            <a:buClr>
                              <a:srgbClr val="000000"/>
                            </a:buClr>
                            <a:buSzPts val="800"/>
                            <a:buFont typeface="Arial"/>
                            <a:buNone/>
                          </a:pPr>
                          <a:endParaRPr altLang="ja-JP" b="0" cap="none" dirty="0" i="0" lang="en-US" strike="noStrike" sz="900" u="none">
                            <a:solidFill>
                              <a:schemeClr val="bg1"/>
                            </a:solidFill>
                            <a:latin typeface="+mn-lt"/>
                            <a:ea typeface="Arial"/>
                            <a:cs charset="0" panose="020B0604020202020204" pitchFamily="34" typeface="Arial"/>
                            <a:sym typeface="Arial"/>
                          </a:endParaRPr>
                        </a:p>
                      </a:txBody>
                      <a:tcPr anchor="ctr" marB="34300" marL="68600" marR="68600" marT="34300"/>
                    </a:tc>
                    <a:tc>
                      <a:txBody>
                        <a:bodyPr numCol="1"/>
                        <a:lstStyle/>
                        <a:p>
                          <a:pPr algn="r" indent="0" lvl="0" marL="0" marR="0" rtl="0">
                            <a:lnSpc>
                              <a:spcPct val="100000"/>
                            </a:lnSpc>
                            <a:spcBef>
                              <a:spcPts val="0"/>
                            </a:spcBef>
                            <a:spcAft>
                              <a:spcPts val="0"/>
                            </a:spcAft>
                            <a:buClr>
                              <a:srgbClr val="000000"/>
                            </a:buClr>
                            <a:buSzPts val="800"/>
                            <a:buFont typeface="Arial"/>
                            <a:buNone/>
                          </a:pPr>
                          <a:endParaRPr b="0" cap="none" dirty="0" i="0" strike="noStrike" sz="900" u="none">
                            <a:solidFill>
                              <a:schemeClr val="bg1"/>
                            </a:solidFill>
                            <a:latin typeface="+mn-lt"/>
                            <a:ea typeface="Arial"/>
                            <a:cs charset="0" panose="020B0604020202020204" pitchFamily="34" typeface="Arial"/>
                            <a:sym typeface="Arial"/>
                          </a:endParaRPr>
                        </a:p>
                      </a:txBody>
                      <a:tcPr anchor="ctr" marB="0" marL="0" marR="0" marT="0"/>
                    </a:tc>
                    <a:tc>
                      <a:txBody>
                        <a:bodyPr numCol="1"/>
                        <a:lstStyle/>
                        <a:p>
                          <a:pPr algn="r" indent="0" lvl="0" marL="0" marR="0" rtl="0">
                            <a:lnSpc>
                              <a:spcPct val="100000"/>
                            </a:lnSpc>
                            <a:spcBef>
                              <a:spcPts val="0"/>
                            </a:spcBef>
                            <a:spcAft>
                              <a:spcPts val="0"/>
                            </a:spcAft>
                            <a:buClr>
                              <a:srgbClr val="000000"/>
                            </a:buClr>
                            <a:buSzPts val="800"/>
                            <a:buFont typeface="Arial"/>
                            <a:buNone/>
                          </a:pPr>
                          <a:endParaRPr b="0" cap="none" dirty="0" i="0" strike="noStrike" sz="900" u="none">
                            <a:solidFill>
                              <a:schemeClr val="bg1"/>
                            </a:solidFill>
                            <a:latin typeface="+mn-lt"/>
                            <a:ea typeface="Arial"/>
                            <a:cs charset="0" panose="020B0604020202020204" pitchFamily="34" typeface="Arial"/>
                            <a:sym typeface="Arial"/>
                          </a:endParaRPr>
                        </a:p>
                      </a:txBody>
                      <a:tcPr anchor="ctr" marB="0" marL="0" marR="0" marT="0"/>
                    </a:tc>
                    <a:extLst>
                      <a:ext uri="{0D108BD9-81ED-4DB2-BD59-A6C34878D82A}">
                        <a16:rowId xmlns:a16="http://schemas.microsoft.com/office/drawing/2014/main" val="10008"/>
                      </a:ext>
                    </a:extLst>
                  </a:tr>
                  <a:tr h="219476">
                    <a:tc>
                      <a:txBody>
                        <a:bodyPr numCol="1"/>
                        <a:lstStyle/>
                        <a:p>
                          <a:pPr algn="ctr" indent="0" lvl="0" marL="0" marR="0" rtl="0">
                            <a:lnSpc>
                              <a:spcPct val="100000"/>
                            </a:lnSpc>
                            <a:spcBef>
                              <a:spcPts val="0"/>
                            </a:spcBef>
                            <a:spcAft>
                              <a:spcPts val="0"/>
                            </a:spcAft>
                            <a:buClr>
                              <a:schemeClr val="accent1"/>
                            </a:buClr>
                            <a:buSzPts val="800"/>
                            <a:buFont typeface="Arial"/>
                            <a:buNone/>
                          </a:pPr>
                          <a:endParaRPr b="0" cap="none" dirty="0" i="0" strike="noStrike" sz="800" u="none">
                            <a:solidFill>
                              <a:srgbClr val="BDE409"/>
                            </a:solidFill>
                            <a:latin typeface="+mn-lt"/>
                            <a:ea typeface="Arial"/>
                            <a:cs charset="0" panose="020B0604020202020204" pitchFamily="34" typeface="Arial"/>
                            <a:sym typeface="Arial"/>
                          </a:endParaRPr>
                        </a:p>
                      </a:txBody>
                      <a:tcPr anchor="ctr" marB="0" marL="0" marR="0" marT="0"/>
                    </a:tc>
                    <a:tc>
                      <a:txBody>
                        <a:bodyPr numCol="1"/>
                        <a:lstStyle/>
                        <a:p>
                          <a:pPr algn="l" indent="0" lvl="0" marL="0" marR="0" rtl="0">
                            <a:lnSpc>
                              <a:spcPct val="100000"/>
                            </a:lnSpc>
                            <a:spcBef>
                              <a:spcPts val="0"/>
                            </a:spcBef>
                            <a:spcAft>
                              <a:spcPts val="0"/>
                            </a:spcAft>
                            <a:buClr>
                              <a:srgbClr val="000000"/>
                            </a:buClr>
                            <a:buSzPts val="800"/>
                            <a:buFont typeface="Arial"/>
                            <a:buNone/>
                          </a:pPr>
                          <a:endParaRPr altLang="ja-JP" b="0" cap="none" dirty="0" i="0" lang="en-US" strike="noStrike" sz="900" u="none">
                            <a:solidFill>
                              <a:schemeClr val="bg1"/>
                            </a:solidFill>
                            <a:latin typeface="+mn-lt"/>
                            <a:ea typeface="Arial"/>
                            <a:cs charset="0" panose="020B0604020202020204" pitchFamily="34" typeface="Arial"/>
                            <a:sym typeface="Arial"/>
                          </a:endParaRPr>
                        </a:p>
                      </a:txBody>
                      <a:tcPr anchor="ctr" marB="34300" marL="68600" marR="68600" marT="34300"/>
                    </a:tc>
                    <a:tc>
                      <a:txBody>
                        <a:bodyPr numCol="1"/>
                        <a:lstStyle/>
                        <a:p>
                          <a:pPr algn="r" indent="0" lvl="0" marL="0" marR="0" rtl="0">
                            <a:lnSpc>
                              <a:spcPct val="100000"/>
                            </a:lnSpc>
                            <a:spcBef>
                              <a:spcPts val="0"/>
                            </a:spcBef>
                            <a:spcAft>
                              <a:spcPts val="0"/>
                            </a:spcAft>
                            <a:buClr>
                              <a:srgbClr val="000000"/>
                            </a:buClr>
                            <a:buSzPts val="800"/>
                            <a:buFont typeface="Arial"/>
                            <a:buNone/>
                          </a:pPr>
                          <a:endParaRPr b="0" cap="none" dirty="0" i="0" strike="noStrike" sz="900" u="none">
                            <a:solidFill>
                              <a:schemeClr val="bg1"/>
                            </a:solidFill>
                            <a:latin typeface="+mn-lt"/>
                            <a:ea typeface="Arial"/>
                            <a:cs charset="0" panose="020B0604020202020204" pitchFamily="34" typeface="Arial"/>
                            <a:sym typeface="Arial"/>
                          </a:endParaRPr>
                        </a:p>
                      </a:txBody>
                      <a:tcPr anchor="ctr" marB="0" marL="0" marR="0" marT="0"/>
                    </a:tc>
                    <a:tc>
                      <a:txBody>
                        <a:bodyPr numCol="1"/>
                        <a:lstStyle/>
                        <a:p>
                          <a:pPr algn="r" indent="0" lvl="0" marL="0" marR="0" rtl="0">
                            <a:lnSpc>
                              <a:spcPct val="100000"/>
                            </a:lnSpc>
                            <a:spcBef>
                              <a:spcPts val="0"/>
                            </a:spcBef>
                            <a:spcAft>
                              <a:spcPts val="0"/>
                            </a:spcAft>
                            <a:buClr>
                              <a:srgbClr val="000000"/>
                            </a:buClr>
                            <a:buSzPts val="800"/>
                            <a:buFont typeface="Arial"/>
                            <a:buNone/>
                          </a:pPr>
                          <a:endParaRPr b="0" cap="none" dirty="0" i="0" strike="noStrike" sz="900" u="none">
                            <a:solidFill>
                              <a:schemeClr val="bg1"/>
                            </a:solidFill>
                            <a:latin typeface="+mn-lt"/>
                            <a:ea typeface="Arial"/>
                            <a:cs charset="0" panose="020B0604020202020204" pitchFamily="34" typeface="Arial"/>
                            <a:sym typeface="Arial"/>
                          </a:endParaRPr>
                        </a:p>
                      </a:txBody>
                      <a:tcPr anchor="ctr" marB="0" marL="0" marR="0" marT="0"/>
                    </a:tc>
                    <a:extLst>
                      <a:ext uri="{0D108BD9-81ED-4DB2-BD59-A6C34878D82A}">
                        <a16:rowId xmlns:a16="http://schemas.microsoft.com/office/drawing/2014/main" val="880877584"/>
                      </a:ext>
                    </a:extLst>
                  </a:tr>
                </a:tbl>
              </a:graphicData>
            </a:graphic>
          </p:graphicFrame>
          <p:graphicFrame>
            <p:nvGraphicFramePr>
              <p:cNvPr id="133" name="Google Shape;133;p23"/>
              <p:cNvGraphicFramePr/>
              <p:nvPr>
                <p:extLst>
                  <p:ext uri="{D42A27DB-BD31-4B8C-83A1-F6EECF244321}">
                    <p14:modId xmlns:p14="http://schemas.microsoft.com/office/powerpoint/2010/main" val="1981963630"/>
                  </p:ext>
                </p:extLst>
              </p:nvPr>
            </p:nvGraphicFramePr>
            <p:xfrm>
              <a:off x="1046765" y="1720836"/>
              <a:ext cx="3459920" cy="1803790"/>
            </p:xfrm>
            <a:graphic>
              <a:graphicData uri="http://schemas.openxmlformats.org/drawingml/2006/table">
                <a:tbl>
                  <a:tblPr bandRow="1" firstRow="1">
                    <a:tableStyleId>{BF644172-9056-4DBD-BBF6-9CF9165062DC}</a:tableStyleId>
                  </a:tblPr>
                  <a:tblGrid>
                    <a:gridCol w="240559">
                      <a:extLst>
                        <a:ext uri="{9D8B030D-6E8A-4147-A177-3AD203B41FA5}">
                          <a16:colId xmlns:a16="http://schemas.microsoft.com/office/drawing/2014/main" val="20000"/>
                        </a:ext>
                      </a:extLst>
                    </a:gridCol>
                    <a:gridCol w="2604452">
                      <a:extLst>
                        <a:ext uri="{9D8B030D-6E8A-4147-A177-3AD203B41FA5}">
                          <a16:colId xmlns:a16="http://schemas.microsoft.com/office/drawing/2014/main" val="20001"/>
                        </a:ext>
                      </a:extLst>
                    </a:gridCol>
                    <a:gridCol w="379141">
                      <a:extLst>
                        <a:ext uri="{9D8B030D-6E8A-4147-A177-3AD203B41FA5}">
                          <a16:colId xmlns:a16="http://schemas.microsoft.com/office/drawing/2014/main" val="20002"/>
                        </a:ext>
                      </a:extLst>
                    </a:gridCol>
                    <a:gridCol w="235768">
                      <a:extLst>
                        <a:ext uri="{9D8B030D-6E8A-4147-A177-3AD203B41FA5}">
                          <a16:colId xmlns:a16="http://schemas.microsoft.com/office/drawing/2014/main" val="20003"/>
                        </a:ext>
                      </a:extLst>
                    </a:gridCol>
                  </a:tblGrid>
                  <a:tr h="208350">
                    <a:tc>
                      <a:txBody>
                        <a:bodyPr numCol="1"/>
                        <a:lstStyle/>
                        <a:p>
                          <a:pPr algn="ctr" indent="0" lvl="0" marL="0" marR="0" rtl="0">
                            <a:lnSpc>
                              <a:spcPct val="100000"/>
                            </a:lnSpc>
                            <a:spcBef>
                              <a:spcPts val="0"/>
                            </a:spcBef>
                            <a:spcAft>
                              <a:spcPts val="0"/>
                            </a:spcAft>
                            <a:buClr>
                              <a:srgbClr val="000000"/>
                            </a:buClr>
                            <a:buSzPts val="800"/>
                            <a:buFont typeface="Arial"/>
                            <a:buNone/>
                          </a:pPr>
                          <a:r>
                            <a:rPr b="1" cap="none" dirty="0" lang="en-US" strike="noStrike" sz="1400" u="none">
                              <a:solidFill>
                                <a:srgbClr val="BDE405"/>
                              </a:solidFill>
                              <a:latin typeface="+mn-lt"/>
                              <a:ea typeface="Arial"/>
                              <a:cs charset="0" panose="020B0604020202020204" pitchFamily="34" typeface="Arial"/>
                              <a:sym typeface="Arial"/>
                            </a:rPr>
                            <a:t>1</a:t>
                          </a:r>
                          <a:endParaRPr b="1" cap="none" dirty="0" strike="noStrike" sz="1800" u="none">
                            <a:solidFill>
                              <a:srgbClr val="BDE405"/>
                            </a:solidFill>
                            <a:latin typeface="+mn-lt"/>
                            <a:ea typeface="Arial"/>
                            <a:cs charset="0" panose="020B0604020202020204" pitchFamily="34" typeface="Arial"/>
                            <a:sym typeface="Arial"/>
                          </a:endParaRPr>
                        </a:p>
                      </a:txBody>
                      <a:tcPr anchor="ctr" marB="0" marL="0" marR="0" marT="0"/>
                    </a:tc>
                    <a:tc>
                      <a:txBody>
                        <a:bodyPr numCol="1"/>
                        <a:lstStyle/>
                        <a:p>
                          <a:pPr algn="l" indent="0" lvl="0" marL="0" marR="0" rtl="0">
                            <a:lnSpc>
                              <a:spcPct val="100000"/>
                            </a:lnSpc>
                            <a:spcBef>
                              <a:spcPts val="0"/>
                            </a:spcBef>
                            <a:spcAft>
                              <a:spcPts val="0"/>
                            </a:spcAft>
                            <a:buClr>
                              <a:srgbClr val="000000"/>
                            </a:buClr>
                            <a:buSzPts val="800"/>
                            <a:buFont typeface="Arial"/>
                            <a:buNone/>
                          </a:pPr>
                          <a:r>
                            <a:rPr b="0" cap="none" i="0" lang="ja-JP" strike="noStrike" sz="900" u="none">
                              <a:solidFill>
                                <a:srgbClr val="BDE405"/>
                              </a:solidFill>
                              <a:latin charset="0" panose="020B0604020202020204" pitchFamily="34" typeface="Arial"/>
                              <a:ea typeface="Arial"/>
                              <a:cs charset="0" panose="020B0604020202020204" pitchFamily="34" typeface="Arial"/>
                              <a:sym typeface="Arial"/>
                            </a:rPr>
                            <a:t>人材採用の現状と背景</a:t>
                          </a:r>
                          <a:endParaRPr b="0" cap="none" dirty="0" i="0" strike="noStrike" sz="900" u="none">
                            <a:solidFill>
                              <a:srgbClr val="BDE405"/>
                            </a:solidFill>
                            <a:latin charset="0" panose="020B0604020202020204" pitchFamily="34" typeface="Arial"/>
                            <a:ea typeface="Arial"/>
                            <a:cs charset="0" panose="020B0604020202020204" pitchFamily="34" typeface="Arial"/>
                            <a:sym typeface="Arial"/>
                          </a:endParaRPr>
                        </a:p>
                      </a:txBody>
                      <a:tcPr anchor="ctr" marB="34300" marL="68600" marR="68600" marT="34300"/>
                    </a:tc>
                    <a:tc>
                      <a:txBody>
                        <a:bodyPr numCol="1"/>
                        <a:lstStyle/>
                        <a:p>
                          <a:pPr algn="r" indent="0" lvl="0" marL="0" marR="0" rtl="0">
                            <a:lnSpc>
                              <a:spcPct val="100000"/>
                            </a:lnSpc>
                            <a:spcBef>
                              <a:spcPts val="0"/>
                            </a:spcBef>
                            <a:spcAft>
                              <a:spcPts val="0"/>
                            </a:spcAft>
                            <a:buClr>
                              <a:srgbClr val="000000"/>
                            </a:buClr>
                            <a:buSzPts val="800"/>
                            <a:buFont typeface="Arial"/>
                            <a:buNone/>
                          </a:pPr>
                          <a:r>
                            <a:rPr b="0" cap="none" dirty="0" i="0" lang="en-US" strike="noStrike" sz="900" u="none">
                              <a:solidFill>
                                <a:srgbClr val="BDE405"/>
                              </a:solidFill>
                              <a:latin charset="0" panose="020B0604020202020204" pitchFamily="34" typeface="Arial"/>
                              <a:ea typeface="Arial"/>
                              <a:cs charset="0" panose="020B0604020202020204" pitchFamily="34" typeface="Arial"/>
                              <a:sym typeface="Arial"/>
                            </a:rPr>
                            <a:t>・・・</a:t>
                          </a:r>
                          <a:endParaRPr b="0" cap="none" dirty="0" i="0" strike="noStrike" sz="1100" u="none">
                            <a:solidFill>
                              <a:srgbClr val="BDE405"/>
                            </a:solidFill>
                            <a:latin charset="0" panose="020B0604020202020204" pitchFamily="34" typeface="Arial"/>
                            <a:ea typeface="Arial"/>
                            <a:cs charset="0" panose="020B0604020202020204" pitchFamily="34" typeface="Arial"/>
                            <a:sym typeface="Arial"/>
                          </a:endParaRPr>
                        </a:p>
                      </a:txBody>
                      <a:tcPr anchor="ctr" marB="0" marL="0" marR="0" marT="0"/>
                    </a:tc>
                    <a:tc>
                      <a:txBody>
                        <a:bodyPr numCol="1"/>
                        <a:lstStyle/>
                        <a:p>
                          <a:pPr algn="r" indent="0" lvl="0" marL="0" marR="0" rtl="0">
                            <a:lnSpc>
                              <a:spcPct val="100000"/>
                            </a:lnSpc>
                            <a:spcBef>
                              <a:spcPts val="0"/>
                            </a:spcBef>
                            <a:spcAft>
                              <a:spcPts val="0"/>
                            </a:spcAft>
                            <a:buClr>
                              <a:srgbClr val="000000"/>
                            </a:buClr>
                            <a:buSzPts val="800"/>
                            <a:buFont typeface="Arial"/>
                            <a:buNone/>
                          </a:pPr>
                          <a:r>
                            <a:rPr b="0" cap="none" dirty="0" i="0" lang="en-US" strike="noStrike" sz="900" u="none">
                              <a:solidFill>
                                <a:srgbClr val="BDE405"/>
                              </a:solidFill>
                              <a:latin charset="0" panose="020B0604020202020204" pitchFamily="34" typeface="Arial"/>
                              <a:ea typeface="Arial"/>
                              <a:cs charset="0" panose="020B0604020202020204" pitchFamily="34" typeface="Arial"/>
                              <a:sym typeface="Arial"/>
                            </a:rPr>
                            <a:t>3</a:t>
                          </a:r>
                          <a:endParaRPr b="0" cap="none" dirty="0" i="0" strike="noStrike" sz="900" u="none">
                            <a:solidFill>
                              <a:srgbClr val="BDE405"/>
                            </a:solidFill>
                            <a:latin charset="0" panose="020B0604020202020204" pitchFamily="34" typeface="Arial"/>
                            <a:ea typeface="Arial"/>
                            <a:cs charset="0" panose="020B0604020202020204" pitchFamily="34" typeface="Arial"/>
                            <a:sym typeface="Arial"/>
                          </a:endParaRPr>
                        </a:p>
                      </a:txBody>
                      <a:tcPr anchor="ctr" marB="0" marL="0" marR="0" marT="0"/>
                    </a:tc>
                    <a:extLst>
                      <a:ext uri="{0D108BD9-81ED-4DB2-BD59-A6C34878D82A}">
                        <a16:rowId xmlns:a16="http://schemas.microsoft.com/office/drawing/2014/main" val="10000"/>
                      </a:ext>
                    </a:extLst>
                  </a:tr>
                  <a:tr h="190035">
                    <a:tc>
                      <a:txBody>
                        <a:bodyPr numCol="1"/>
                        <a:lstStyle/>
                        <a:p>
                          <a:pPr algn="ctr" indent="0" lvl="0" marL="0" marR="0" rtl="0">
                            <a:lnSpc>
                              <a:spcPct val="100000"/>
                            </a:lnSpc>
                            <a:spcBef>
                              <a:spcPts val="0"/>
                            </a:spcBef>
                            <a:spcAft>
                              <a:spcPts val="0"/>
                            </a:spcAft>
                            <a:buClr>
                              <a:srgbClr val="000000"/>
                            </a:buClr>
                            <a:buSzPts val="800"/>
                            <a:buFont typeface="Arial"/>
                            <a:buNone/>
                          </a:pPr>
                          <a:endParaRPr b="0" cap="none" dirty="0" i="0" strike="noStrike" sz="800" u="none">
                            <a:solidFill>
                              <a:srgbClr val="BDE409"/>
                            </a:solidFill>
                            <a:latin typeface="+mn-lt"/>
                            <a:ea typeface="Arial"/>
                            <a:cs charset="0" panose="020B0604020202020204" pitchFamily="34" typeface="Arial"/>
                            <a:sym typeface="Arial"/>
                          </a:endParaRPr>
                        </a:p>
                      </a:txBody>
                      <a:tcPr anchor="ctr" marB="0" marL="0" marR="0" marT="0"/>
                    </a:tc>
                    <a:tc>
                      <a:txBody>
                        <a:bodyPr numCol="1"/>
                        <a:lstStyle/>
                        <a:p>
                          <a:pPr algn="l" indent="0" lvl="0" marL="0" marR="0" rtl="0">
                            <a:lnSpc>
                              <a:spcPct val="100000"/>
                            </a:lnSpc>
                            <a:spcBef>
                              <a:spcPts val="0"/>
                            </a:spcBef>
                            <a:spcAft>
                              <a:spcPts val="0"/>
                            </a:spcAft>
                            <a:buClr>
                              <a:srgbClr val="000000"/>
                            </a:buClr>
                            <a:buSzPts val="800"/>
                            <a:buFont typeface="Arial"/>
                            <a:buNone/>
                          </a:pPr>
                          <a:r>
                            <a:rPr b="0" cap="none" dirty="0" err="1" i="0" lang="en-US" strike="noStrike" sz="900" u="none">
                              <a:solidFill>
                                <a:schemeClr val="bg1"/>
                              </a:solidFill>
                              <a:latin charset="0" panose="020B0604020202020204" pitchFamily="34" typeface="Arial"/>
                              <a:ea typeface="Arial"/>
                              <a:cs charset="0" panose="020B0604020202020204" pitchFamily="34" typeface="Arial"/>
                              <a:sym typeface="Arial"/>
                            </a:rPr>
                            <a:t>ミスマッチが増えている</a:t>
                          </a:r>
                          <a:endParaRPr b="0" cap="none" dirty="0" i="0" strike="noStrike" sz="900" u="none">
                            <a:solidFill>
                              <a:schemeClr val="bg1"/>
                            </a:solidFill>
                            <a:latin charset="0" panose="020B0604020202020204" pitchFamily="34" typeface="Arial"/>
                            <a:ea typeface="Arial"/>
                            <a:cs charset="0" panose="020B0604020202020204" pitchFamily="34" typeface="Arial"/>
                            <a:sym typeface="Arial"/>
                          </a:endParaRPr>
                        </a:p>
                      </a:txBody>
                      <a:tcPr anchor="ctr" marB="34300" marL="68600" marR="68600" marT="34300"/>
                    </a:tc>
                    <a:tc>
                      <a:txBody>
                        <a:bodyPr numCol="1"/>
                        <a:lstStyle/>
                        <a:p>
                          <a:pPr algn="r" indent="0" lvl="0" marL="0" marR="0" rtl="0">
                            <a:lnSpc>
                              <a:spcPct val="100000"/>
                            </a:lnSpc>
                            <a:spcBef>
                              <a:spcPts val="0"/>
                            </a:spcBef>
                            <a:spcAft>
                              <a:spcPts val="0"/>
                            </a:spcAft>
                            <a:buClr>
                              <a:srgbClr val="000000"/>
                            </a:buClr>
                            <a:buSzPts val="800"/>
                            <a:buFont typeface="Arial"/>
                            <a:buNone/>
                          </a:pPr>
                          <a:r>
                            <a:rPr b="0" cap="none" i="0" lang="ja-JP" strike="noStrike" sz="900" u="none">
                              <a:solidFill>
                                <a:schemeClr val="bg1"/>
                              </a:solidFill>
                              <a:latin charset="0" panose="020B0604020202020204" pitchFamily="34" typeface="Arial"/>
                              <a:ea typeface="Arial"/>
                              <a:cs charset="0" panose="020B0604020202020204" pitchFamily="34" typeface="Arial"/>
                              <a:sym typeface="Arial"/>
                            </a:rPr>
                            <a:t>・・・</a:t>
                          </a:r>
                          <a:endParaRPr b="0" cap="none" dirty="0" i="0" strike="noStrike" sz="900" u="none">
                            <a:solidFill>
                              <a:schemeClr val="bg1"/>
                            </a:solidFill>
                            <a:latin charset="0" panose="020B0604020202020204" pitchFamily="34" typeface="Arial"/>
                            <a:ea typeface="Arial"/>
                            <a:cs charset="0" panose="020B0604020202020204" pitchFamily="34" typeface="Arial"/>
                            <a:sym typeface="Arial"/>
                          </a:endParaRPr>
                        </a:p>
                      </a:txBody>
                      <a:tcPr anchor="ctr" marB="0" marL="0" marR="0" marT="0"/>
                    </a:tc>
                    <a:tc>
                      <a:txBody>
                        <a:bodyPr numCol="1"/>
                        <a:lstStyle/>
                        <a:p>
                          <a:pPr algn="r" indent="0" lvl="0" marL="0" marR="0" rtl="0">
                            <a:lnSpc>
                              <a:spcPct val="100000"/>
                            </a:lnSpc>
                            <a:spcBef>
                              <a:spcPts val="0"/>
                            </a:spcBef>
                            <a:spcAft>
                              <a:spcPts val="0"/>
                            </a:spcAft>
                            <a:buClr>
                              <a:srgbClr val="000000"/>
                            </a:buClr>
                            <a:buSzPts val="800"/>
                            <a:buFont typeface="Arial"/>
                            <a:buNone/>
                          </a:pPr>
                          <a:r>
                            <a:rPr b="0" cap="none" dirty="0" i="0" lang="en-US" strike="noStrike" sz="900" u="none">
                              <a:solidFill>
                                <a:schemeClr val="bg1"/>
                              </a:solidFill>
                              <a:latin charset="0" panose="020B0604020202020204" pitchFamily="34" typeface="Arial"/>
                              <a:ea typeface="Arial"/>
                              <a:cs charset="0" panose="020B0604020202020204" pitchFamily="34" typeface="Arial"/>
                              <a:sym typeface="Arial"/>
                            </a:rPr>
                            <a:t>4</a:t>
                          </a:r>
                          <a:endParaRPr b="0" cap="none" dirty="0" i="0" strike="noStrike" sz="900" u="none">
                            <a:solidFill>
                              <a:schemeClr val="bg1"/>
                            </a:solidFill>
                            <a:latin charset="0" panose="020B0604020202020204" pitchFamily="34" typeface="Arial"/>
                            <a:ea typeface="Arial"/>
                            <a:cs charset="0" panose="020B0604020202020204" pitchFamily="34" typeface="Arial"/>
                            <a:sym typeface="Arial"/>
                          </a:endParaRPr>
                        </a:p>
                      </a:txBody>
                      <a:tcPr anchor="ctr" marB="0" marL="0" marR="0" marT="0"/>
                    </a:tc>
                    <a:extLst>
                      <a:ext uri="{0D108BD9-81ED-4DB2-BD59-A6C34878D82A}">
                        <a16:rowId xmlns:a16="http://schemas.microsoft.com/office/drawing/2014/main" val="10001"/>
                      </a:ext>
                    </a:extLst>
                  </a:tr>
                  <a:tr h="208350">
                    <a:tc>
                      <a:txBody>
                        <a:bodyPr numCol="1"/>
                        <a:lstStyle/>
                        <a:p>
                          <a:pPr algn="ctr" indent="0" lvl="0" marL="0" marR="0" rtl="0">
                            <a:lnSpc>
                              <a:spcPct val="100000"/>
                            </a:lnSpc>
                            <a:spcBef>
                              <a:spcPts val="0"/>
                            </a:spcBef>
                            <a:spcAft>
                              <a:spcPts val="0"/>
                            </a:spcAft>
                            <a:buClr>
                              <a:srgbClr val="000000"/>
                            </a:buClr>
                            <a:buSzPts val="800"/>
                            <a:buFont typeface="Arial"/>
                            <a:buNone/>
                          </a:pPr>
                          <a:endParaRPr b="0" cap="none" dirty="0" i="0" strike="noStrike" sz="800" u="none">
                            <a:solidFill>
                              <a:srgbClr val="BDE409"/>
                            </a:solidFill>
                            <a:latin typeface="+mn-lt"/>
                            <a:ea typeface="Arial"/>
                            <a:cs charset="0" panose="020B0604020202020204" pitchFamily="34" typeface="Arial"/>
                            <a:sym typeface="Arial"/>
                          </a:endParaRPr>
                        </a:p>
                      </a:txBody>
                      <a:tcPr anchor="ctr" marB="0" marL="0" marR="0" marT="0"/>
                    </a:tc>
                    <a:tc>
                      <a:txBody>
                        <a:bodyPr numCol="1"/>
                        <a:lstStyle/>
                        <a:p>
                          <a:pPr algn="l" indent="0" lvl="0" marL="0" marR="0" rtl="0">
                            <a:lnSpc>
                              <a:spcPct val="100000"/>
                            </a:lnSpc>
                            <a:spcBef>
                              <a:spcPts val="0"/>
                            </a:spcBef>
                            <a:spcAft>
                              <a:spcPts val="0"/>
                            </a:spcAft>
                            <a:buClr>
                              <a:srgbClr val="000000"/>
                            </a:buClr>
                            <a:buSzPts val="800"/>
                            <a:buFont typeface="Arial"/>
                            <a:buNone/>
                          </a:pPr>
                          <a:r>
                            <a:rPr b="0" cap="none" i="0" lang="ja-JP" strike="noStrike" sz="900" u="none">
                              <a:solidFill>
                                <a:schemeClr val="bg1"/>
                              </a:solidFill>
                              <a:latin typeface="+mn-lt"/>
                              <a:ea typeface="Arial"/>
                              <a:cs charset="0" panose="020B0604020202020204" pitchFamily="34" typeface="Arial"/>
                              <a:sym typeface="Arial"/>
                            </a:rPr>
                            <a:t>その要因には</a:t>
                          </a:r>
                          <a:endParaRPr b="0" cap="none" dirty="0" i="0" strike="noStrike" sz="900" u="none">
                            <a:solidFill>
                              <a:schemeClr val="bg1"/>
                            </a:solidFill>
                            <a:latin typeface="+mn-lt"/>
                            <a:ea typeface="Arial"/>
                            <a:cs charset="0" panose="020B0604020202020204" pitchFamily="34" typeface="Arial"/>
                            <a:sym typeface="Arial"/>
                          </a:endParaRPr>
                        </a:p>
                      </a:txBody>
                      <a:tcPr anchor="ctr" marB="34300" marL="68600" marR="68600" marT="34300"/>
                    </a:tc>
                    <a:tc>
                      <a:txBody>
                        <a:bodyPr numCol="1"/>
                        <a:lstStyle/>
                        <a:p>
                          <a:pPr algn="r" indent="0" lvl="0" marL="0" marR="0" rtl="0">
                            <a:lnSpc>
                              <a:spcPct val="100000"/>
                            </a:lnSpc>
                            <a:spcBef>
                              <a:spcPts val="0"/>
                            </a:spcBef>
                            <a:spcAft>
                              <a:spcPts val="0"/>
                            </a:spcAft>
                            <a:buClr>
                              <a:srgbClr val="000000"/>
                            </a:buClr>
                            <a:buSzPts val="800"/>
                            <a:buFont typeface="Arial"/>
                            <a:buNone/>
                          </a:pPr>
                          <a:r>
                            <a:rPr b="0" cap="none" i="0" lang="ja-JP" strike="noStrike" sz="900" u="none">
                              <a:solidFill>
                                <a:schemeClr val="bg1"/>
                              </a:solidFill>
                              <a:latin charset="0" panose="020B0604020202020204" pitchFamily="34" typeface="Arial"/>
                              <a:ea typeface="Arial"/>
                              <a:cs charset="0" panose="020B0604020202020204" pitchFamily="34" typeface="Arial"/>
                              <a:sym typeface="Arial"/>
                            </a:rPr>
                            <a:t>・・・</a:t>
                          </a:r>
                          <a:endParaRPr b="0" cap="none" dirty="0" i="0" strike="noStrike" sz="900" u="none">
                            <a:solidFill>
                              <a:schemeClr val="bg1"/>
                            </a:solidFill>
                            <a:latin charset="0" panose="020B0604020202020204" pitchFamily="34" typeface="Arial"/>
                            <a:ea typeface="Arial"/>
                            <a:cs charset="0" panose="020B0604020202020204" pitchFamily="34" typeface="Arial"/>
                            <a:sym typeface="Arial"/>
                          </a:endParaRPr>
                        </a:p>
                      </a:txBody>
                      <a:tcPr anchor="ctr" marB="0" marL="0" marR="0" marT="0"/>
                    </a:tc>
                    <a:tc>
                      <a:txBody>
                        <a:bodyPr numCol="1"/>
                        <a:lstStyle/>
                        <a:p>
                          <a:pPr algn="r" indent="0" lvl="0" marL="0" marR="0" rtl="0">
                            <a:lnSpc>
                              <a:spcPct val="100000"/>
                            </a:lnSpc>
                            <a:spcBef>
                              <a:spcPts val="0"/>
                            </a:spcBef>
                            <a:spcAft>
                              <a:spcPts val="0"/>
                            </a:spcAft>
                            <a:buClr>
                              <a:srgbClr val="000000"/>
                            </a:buClr>
                            <a:buSzPts val="800"/>
                            <a:buFont typeface="Arial"/>
                            <a:buNone/>
                          </a:pPr>
                          <a:r>
                            <a:rPr b="0" cap="none" dirty="0" i="0" lang="en-US" strike="noStrike" sz="900" u="none">
                              <a:solidFill>
                                <a:schemeClr val="bg1"/>
                              </a:solidFill>
                              <a:latin charset="0" panose="020B0604020202020204" pitchFamily="34" typeface="Arial"/>
                              <a:ea typeface="Arial"/>
                              <a:cs charset="0" panose="020B0604020202020204" pitchFamily="34" typeface="Arial"/>
                              <a:sym typeface="Arial"/>
                            </a:rPr>
                            <a:t>5</a:t>
                          </a:r>
                          <a:endParaRPr b="0" cap="none" dirty="0" i="0" strike="noStrike" sz="900" u="none">
                            <a:solidFill>
                              <a:schemeClr val="bg1"/>
                            </a:solidFill>
                            <a:latin charset="0" panose="020B0604020202020204" pitchFamily="34" typeface="Arial"/>
                            <a:ea typeface="Arial"/>
                            <a:cs charset="0" panose="020B0604020202020204" pitchFamily="34" typeface="Arial"/>
                            <a:sym typeface="Arial"/>
                          </a:endParaRPr>
                        </a:p>
                      </a:txBody>
                      <a:tcPr anchor="ctr" marB="0" marL="0" marR="0" marT="0"/>
                    </a:tc>
                    <a:extLst>
                      <a:ext uri="{0D108BD9-81ED-4DB2-BD59-A6C34878D82A}">
                        <a16:rowId xmlns:a16="http://schemas.microsoft.com/office/drawing/2014/main" val="10002"/>
                      </a:ext>
                    </a:extLst>
                  </a:tr>
                  <a:tr h="208350">
                    <a:tc>
                      <a:txBody>
                        <a:bodyPr numCol="1"/>
                        <a:lstStyle/>
                        <a:p>
                          <a:pPr algn="ctr" indent="0" lvl="0" marL="0" marR="0" rtl="0">
                            <a:lnSpc>
                              <a:spcPct val="100000"/>
                            </a:lnSpc>
                            <a:spcBef>
                              <a:spcPts val="0"/>
                            </a:spcBef>
                            <a:spcAft>
                              <a:spcPts val="0"/>
                            </a:spcAft>
                            <a:buClr>
                              <a:srgbClr val="000000"/>
                            </a:buClr>
                            <a:buSzPts val="800"/>
                            <a:buFont typeface="Arial"/>
                            <a:buNone/>
                          </a:pPr>
                          <a:r>
                            <a:rPr b="1" cap="none" dirty="0" i="0" lang="en-US" strike="noStrike" sz="1400" u="none">
                              <a:solidFill>
                                <a:srgbClr val="BDE409"/>
                              </a:solidFill>
                              <a:latin typeface="+mn-lt"/>
                              <a:ea typeface="Arial"/>
                              <a:cs charset="0" panose="020B0604020202020204" pitchFamily="34" typeface="Arial"/>
                              <a:sym typeface="Arial"/>
                            </a:rPr>
                            <a:t>2</a:t>
                          </a:r>
                          <a:endParaRPr b="1" cap="none" dirty="0" i="0" strike="noStrike" sz="800" u="none">
                            <a:solidFill>
                              <a:srgbClr val="BDE409"/>
                            </a:solidFill>
                            <a:latin typeface="+mn-lt"/>
                            <a:ea typeface="Arial"/>
                            <a:cs charset="0" panose="020B0604020202020204" pitchFamily="34" typeface="Arial"/>
                            <a:sym typeface="Arial"/>
                          </a:endParaRPr>
                        </a:p>
                      </a:txBody>
                      <a:tcPr anchor="ctr" marB="0" marL="0" marR="0" marT="0"/>
                    </a:tc>
                    <a:tc>
                      <a:txBody>
                        <a:bodyPr numCol="1"/>
                        <a:lstStyle/>
                        <a:p>
                          <a:pPr algn="l" indent="0" lvl="0" marL="0" marR="0" rtl="0">
                            <a:lnSpc>
                              <a:spcPct val="100000"/>
                            </a:lnSpc>
                            <a:spcBef>
                              <a:spcPts val="0"/>
                            </a:spcBef>
                            <a:spcAft>
                              <a:spcPts val="0"/>
                            </a:spcAft>
                            <a:buClr>
                              <a:srgbClr val="000000"/>
                            </a:buClr>
                            <a:buSzPts val="800"/>
                            <a:buFont typeface="Arial"/>
                            <a:buNone/>
                          </a:pPr>
                          <a:r>
                            <a:rPr b="0" cap="none" i="0" lang="ja-JP" strike="noStrike" sz="900" u="none">
                              <a:solidFill>
                                <a:srgbClr val="BDE405"/>
                              </a:solidFill>
                              <a:latin typeface="+mn-lt"/>
                              <a:ea typeface="Arial"/>
                              <a:cs charset="0" panose="020B0604020202020204" pitchFamily="34" typeface="Arial"/>
                              <a:sym typeface="Arial"/>
                            </a:rPr>
                            <a:t>採用成功の秘訣｜</a:t>
                          </a:r>
                          <a:br>
                            <a:rPr altLang="ja-JP" b="0" cap="none" dirty="0" i="0" lang="en-US" strike="noStrike" sz="900" u="none">
                              <a:solidFill>
                                <a:srgbClr val="BDE405"/>
                              </a:solidFill>
                              <a:latin typeface="+mn-lt"/>
                              <a:ea typeface="Arial"/>
                              <a:cs charset="0" panose="020B0604020202020204" pitchFamily="34" typeface="Arial"/>
                              <a:sym typeface="Arial"/>
                            </a:rPr>
                          </a:br>
                          <a:r>
                            <a:rPr b="0" cap="none" i="0" lang="ja-JP" strike="noStrike" sz="900" u="none">
                              <a:solidFill>
                                <a:srgbClr val="BDE405"/>
                              </a:solidFill>
                              <a:latin typeface="+mn-lt"/>
                              <a:ea typeface="Arial"/>
                              <a:cs charset="0" panose="020B0604020202020204" pitchFamily="34" typeface="Arial"/>
                              <a:sym typeface="Arial"/>
                            </a:rPr>
                            <a:t>適切な自社情報発信のステップ</a:t>
                          </a:r>
                          <a:endParaRPr b="0" cap="none" dirty="0" i="0" strike="noStrike" sz="800" u="none">
                            <a:solidFill>
                              <a:srgbClr val="BDE405"/>
                            </a:solidFill>
                            <a:latin typeface="+mn-lt"/>
                            <a:ea typeface="Arial"/>
                            <a:cs charset="0" panose="020B0604020202020204" pitchFamily="34" typeface="Arial"/>
                            <a:sym typeface="Arial"/>
                          </a:endParaRPr>
                        </a:p>
                      </a:txBody>
                      <a:tcPr anchor="ctr" marB="34300" marL="68600" marR="68600" marT="34300"/>
                    </a:tc>
                    <a:tc>
                      <a:txBody>
                        <a:bodyPr numCol="1"/>
                        <a:lstStyle/>
                        <a:p>
                          <a:pPr algn="r" indent="0" lvl="0" marL="0" marR="0" rtl="0">
                            <a:lnSpc>
                              <a:spcPct val="100000"/>
                            </a:lnSpc>
                            <a:spcBef>
                              <a:spcPts val="0"/>
                            </a:spcBef>
                            <a:spcAft>
                              <a:spcPts val="0"/>
                            </a:spcAft>
                            <a:buClr>
                              <a:srgbClr val="000000"/>
                            </a:buClr>
                            <a:buSzPts val="800"/>
                            <a:buFont typeface="Arial"/>
                            <a:buNone/>
                          </a:pPr>
                          <a:r>
                            <a:rPr b="0" cap="none" i="0" lang="ja-JP" strike="noStrike" sz="900" u="none">
                              <a:solidFill>
                                <a:srgbClr val="BDE405"/>
                              </a:solidFill>
                              <a:latin charset="0" panose="020B0604020202020204" pitchFamily="34" typeface="Arial"/>
                              <a:ea typeface="Arial"/>
                              <a:cs charset="0" panose="020B0604020202020204" pitchFamily="34" typeface="Arial"/>
                              <a:sym typeface="Arial"/>
                            </a:rPr>
                            <a:t>・・・</a:t>
                          </a:r>
                          <a:endParaRPr b="0" cap="none" dirty="0" i="0" strike="noStrike" sz="900" u="none">
                            <a:solidFill>
                              <a:srgbClr val="BDE405"/>
                            </a:solidFill>
                            <a:latin charset="0" panose="020B0604020202020204" pitchFamily="34" typeface="Arial"/>
                            <a:ea typeface="Arial"/>
                            <a:cs charset="0" panose="020B0604020202020204" pitchFamily="34" typeface="Arial"/>
                            <a:sym typeface="Arial"/>
                          </a:endParaRPr>
                        </a:p>
                      </a:txBody>
                      <a:tcPr anchor="ctr" marB="0" marL="0" marR="0" marT="0"/>
                    </a:tc>
                    <a:tc>
                      <a:txBody>
                        <a:bodyPr numCol="1"/>
                        <a:lstStyle/>
                        <a:p>
                          <a:pPr algn="r" indent="0" lvl="0" marL="0" marR="0" rtl="0">
                            <a:lnSpc>
                              <a:spcPct val="100000"/>
                            </a:lnSpc>
                            <a:spcBef>
                              <a:spcPts val="0"/>
                            </a:spcBef>
                            <a:spcAft>
                              <a:spcPts val="0"/>
                            </a:spcAft>
                            <a:buClr>
                              <a:srgbClr val="000000"/>
                            </a:buClr>
                            <a:buSzPts val="800"/>
                            <a:buFont typeface="Arial"/>
                            <a:buNone/>
                          </a:pPr>
                          <a:r>
                            <a:rPr b="0" cap="none" dirty="0" i="0" lang="en-US" strike="noStrike" sz="900" u="none">
                              <a:solidFill>
                                <a:srgbClr val="BDE405"/>
                              </a:solidFill>
                              <a:latin charset="0" panose="020B0604020202020204" pitchFamily="34" typeface="Arial"/>
                              <a:ea typeface="Arial"/>
                              <a:cs charset="0" panose="020B0604020202020204" pitchFamily="34" typeface="Arial"/>
                              <a:sym typeface="Arial"/>
                            </a:rPr>
                            <a:t>6</a:t>
                          </a:r>
                          <a:endParaRPr b="0" cap="none" dirty="0" i="0" strike="noStrike" sz="900" u="none">
                            <a:solidFill>
                              <a:srgbClr val="BDE405"/>
                            </a:solidFill>
                            <a:latin charset="0" panose="020B0604020202020204" pitchFamily="34" typeface="Arial"/>
                            <a:ea typeface="Arial"/>
                            <a:cs charset="0" panose="020B0604020202020204" pitchFamily="34" typeface="Arial"/>
                            <a:sym typeface="Arial"/>
                          </a:endParaRPr>
                        </a:p>
                      </a:txBody>
                      <a:tcPr anchor="ctr" marB="0" marL="0" marR="0" marT="0"/>
                    </a:tc>
                    <a:extLst>
                      <a:ext uri="{0D108BD9-81ED-4DB2-BD59-A6C34878D82A}">
                        <a16:rowId xmlns:a16="http://schemas.microsoft.com/office/drawing/2014/main" val="10005"/>
                      </a:ext>
                    </a:extLst>
                  </a:tr>
                  <a:tr h="208350">
                    <a:tc>
                      <a:txBody>
                        <a:bodyPr numCol="1"/>
                        <a:lstStyle/>
                        <a:p>
                          <a:pPr algn="ctr" indent="0" lvl="0" marL="0" marR="0" rtl="0">
                            <a:lnSpc>
                              <a:spcPct val="100000"/>
                            </a:lnSpc>
                            <a:spcBef>
                              <a:spcPts val="0"/>
                            </a:spcBef>
                            <a:spcAft>
                              <a:spcPts val="0"/>
                            </a:spcAft>
                            <a:buClr>
                              <a:schemeClr val="dk1"/>
                            </a:buClr>
                            <a:buSzPts val="800"/>
                            <a:buFont typeface="Arial"/>
                            <a:buNone/>
                          </a:pPr>
                          <a:endParaRPr b="0" cap="none" dirty="0" i="0" strike="noStrike" sz="1100" u="none">
                            <a:solidFill>
                              <a:srgbClr val="BDE409"/>
                            </a:solidFill>
                            <a:latin typeface="+mn-lt"/>
                            <a:ea typeface="Arial"/>
                            <a:cs charset="0" panose="020B0604020202020204" pitchFamily="34" typeface="Arial"/>
                            <a:sym typeface="Arial"/>
                          </a:endParaRPr>
                        </a:p>
                      </a:txBody>
                      <a:tcPr anchor="ctr" marB="0" marL="0" marR="0" marT="0"/>
                    </a:tc>
                    <a:tc>
                      <a:txBody>
                        <a:bodyPr numCol="1"/>
                        <a:lstStyle/>
                        <a:p>
                          <a:pPr algn="l" indent="0" lvl="0" marL="0" marR="0" rtl="0">
                            <a:lnSpc>
                              <a:spcPct val="100000"/>
                            </a:lnSpc>
                            <a:spcBef>
                              <a:spcPts val="0"/>
                            </a:spcBef>
                            <a:spcAft>
                              <a:spcPts val="0"/>
                            </a:spcAft>
                            <a:buClr>
                              <a:srgbClr val="000000"/>
                            </a:buClr>
                            <a:buSzPts val="800"/>
                            <a:buFont typeface="Arial"/>
                            <a:buNone/>
                          </a:pPr>
                          <a:r>
                            <a:rPr b="0" cap="none" i="0" lang="ja-JP" strike="noStrike" sz="900" u="none">
                              <a:solidFill>
                                <a:schemeClr val="bg1"/>
                              </a:solidFill>
                              <a:latin typeface="+mn-lt"/>
                              <a:ea typeface="Arial"/>
                              <a:cs charset="0" panose="020B0604020202020204" pitchFamily="34" typeface="Arial"/>
                              <a:sym typeface="Arial"/>
                            </a:rPr>
                            <a:t>ステップ</a:t>
                          </a:r>
                          <a:r>
                            <a:rPr altLang="ja-JP" b="0" cap="none" dirty="0" i="0" lang="en-US" strike="noStrike" sz="900" u="none">
                              <a:solidFill>
                                <a:schemeClr val="bg1"/>
                              </a:solidFill>
                              <a:latin typeface="+mn-lt"/>
                              <a:ea typeface="Arial"/>
                              <a:cs charset="0" panose="020B0604020202020204" pitchFamily="34" typeface="Arial"/>
                              <a:sym typeface="Arial"/>
                            </a:rPr>
                            <a:t>①</a:t>
                          </a:r>
                          <a:r>
                            <a:rPr b="0" cap="none" i="0" lang="ja-JP" strike="noStrike" sz="900" u="none">
                              <a:solidFill>
                                <a:schemeClr val="bg1"/>
                              </a:solidFill>
                              <a:latin typeface="+mn-lt"/>
                              <a:ea typeface="Arial"/>
                              <a:cs charset="0" panose="020B0604020202020204" pitchFamily="34" typeface="Arial"/>
                              <a:sym typeface="Arial"/>
                            </a:rPr>
                            <a:t>伝えたい情報を整理する</a:t>
                          </a:r>
                          <a:endParaRPr b="0" cap="none" dirty="0" i="0" strike="noStrike" sz="900" u="none">
                            <a:solidFill>
                              <a:schemeClr val="bg1"/>
                            </a:solidFill>
                            <a:latin typeface="+mn-lt"/>
                            <a:ea typeface="Arial"/>
                            <a:cs charset="0" panose="020B0604020202020204" pitchFamily="34" typeface="Arial"/>
                            <a:sym typeface="Arial"/>
                          </a:endParaRPr>
                        </a:p>
                      </a:txBody>
                      <a:tcPr anchor="ctr" marB="34300" marL="68600" marR="68600" marT="34300"/>
                    </a:tc>
                    <a:tc>
                      <a:txBody>
                        <a:bodyPr numCol="1"/>
                        <a:lstStyle/>
                        <a:p>
                          <a:pPr algn="r" indent="0" lvl="0" marL="0" marR="0" rtl="0">
                            <a:lnSpc>
                              <a:spcPct val="100000"/>
                            </a:lnSpc>
                            <a:spcBef>
                              <a:spcPts val="0"/>
                            </a:spcBef>
                            <a:spcAft>
                              <a:spcPts val="0"/>
                            </a:spcAft>
                            <a:buClr>
                              <a:schemeClr val="dk1"/>
                            </a:buClr>
                            <a:buSzPts val="800"/>
                            <a:buFont typeface="Arial"/>
                            <a:buNone/>
                          </a:pPr>
                          <a:r>
                            <a:rPr b="0" cap="none" i="0" lang="ja-JP" strike="noStrike" sz="900" u="none">
                              <a:solidFill>
                                <a:schemeClr val="bg1"/>
                              </a:solidFill>
                              <a:latin charset="0" panose="020B0604020202020204" pitchFamily="34" typeface="Arial"/>
                              <a:ea typeface="Arial"/>
                              <a:cs charset="0" panose="020B0604020202020204" pitchFamily="34" typeface="Arial"/>
                              <a:sym typeface="Arial"/>
                            </a:rPr>
                            <a:t>・・・</a:t>
                          </a:r>
                          <a:endParaRPr b="0" cap="none" dirty="0" i="0" strike="noStrike" sz="900" u="none">
                            <a:solidFill>
                              <a:schemeClr val="bg1"/>
                            </a:solidFill>
                            <a:latin charset="0" panose="020B0604020202020204" pitchFamily="34" typeface="Arial"/>
                            <a:ea typeface="Arial"/>
                            <a:cs charset="0" panose="020B0604020202020204" pitchFamily="34" typeface="Arial"/>
                            <a:sym typeface="Arial"/>
                          </a:endParaRPr>
                        </a:p>
                      </a:txBody>
                      <a:tcPr anchor="ctr" marB="0" marL="0" marR="0" marT="0"/>
                    </a:tc>
                    <a:tc>
                      <a:txBody>
                        <a:bodyPr numCol="1"/>
                        <a:lstStyle/>
                        <a:p>
                          <a:pPr algn="r" indent="0" lvl="0" marL="0" marR="0" rtl="0">
                            <a:lnSpc>
                              <a:spcPct val="100000"/>
                            </a:lnSpc>
                            <a:spcBef>
                              <a:spcPts val="0"/>
                            </a:spcBef>
                            <a:spcAft>
                              <a:spcPts val="0"/>
                            </a:spcAft>
                            <a:buClr>
                              <a:srgbClr val="000000"/>
                            </a:buClr>
                            <a:buSzPts val="800"/>
                            <a:buFont typeface="Arial"/>
                            <a:buNone/>
                          </a:pPr>
                          <a:r>
                            <a:rPr b="0" cap="none" dirty="0" i="0" lang="en-US" strike="noStrike" sz="900" u="none">
                              <a:solidFill>
                                <a:schemeClr val="bg1"/>
                              </a:solidFill>
                              <a:latin charset="0" panose="020B0604020202020204" pitchFamily="34" typeface="Arial"/>
                              <a:ea typeface="Arial"/>
                              <a:cs charset="0" panose="020B0604020202020204" pitchFamily="34" typeface="Arial"/>
                              <a:sym typeface="Arial"/>
                            </a:rPr>
                            <a:t>7</a:t>
                          </a:r>
                          <a:endParaRPr b="0" cap="none" dirty="0" i="0" strike="noStrike" sz="900" u="none">
                            <a:solidFill>
                              <a:schemeClr val="bg1"/>
                            </a:solidFill>
                            <a:latin charset="0" panose="020B0604020202020204" pitchFamily="34" typeface="Arial"/>
                            <a:ea typeface="Arial"/>
                            <a:cs charset="0" panose="020B0604020202020204" pitchFamily="34" typeface="Arial"/>
                            <a:sym typeface="Arial"/>
                          </a:endParaRPr>
                        </a:p>
                      </a:txBody>
                      <a:tcPr anchor="ctr" marB="0" marL="0" marR="0" marT="0"/>
                    </a:tc>
                    <a:extLst>
                      <a:ext uri="{0D108BD9-81ED-4DB2-BD59-A6C34878D82A}">
                        <a16:rowId xmlns:a16="http://schemas.microsoft.com/office/drawing/2014/main" val="10006"/>
                      </a:ext>
                    </a:extLst>
                  </a:tr>
                  <a:tr h="208350">
                    <a:tc>
                      <a:txBody>
                        <a:bodyPr numCol="1"/>
                        <a:lstStyle/>
                        <a:p>
                          <a:pPr algn="ctr" indent="0" lvl="0" marL="0" marR="0" rtl="0">
                            <a:lnSpc>
                              <a:spcPct val="100000"/>
                            </a:lnSpc>
                            <a:spcBef>
                              <a:spcPts val="0"/>
                            </a:spcBef>
                            <a:spcAft>
                              <a:spcPts val="0"/>
                            </a:spcAft>
                            <a:buClr>
                              <a:schemeClr val="dk1"/>
                            </a:buClr>
                            <a:buSzPts val="800"/>
                            <a:buFont typeface="Arial"/>
                            <a:buNone/>
                          </a:pPr>
                          <a:endParaRPr b="0" cap="none" dirty="0" i="0" strike="noStrike" sz="800" u="none">
                            <a:solidFill>
                              <a:srgbClr val="BDE409"/>
                            </a:solidFill>
                            <a:latin typeface="+mn-lt"/>
                            <a:ea typeface="Arial"/>
                            <a:cs charset="0" panose="020B0604020202020204" pitchFamily="34" typeface="Arial"/>
                            <a:sym typeface="Arial"/>
                          </a:endParaRPr>
                        </a:p>
                      </a:txBody>
                      <a:tcPr anchor="ctr" marB="0" marL="0" marR="0" marT="0"/>
                    </a:tc>
                    <a:tc>
                      <a:txBody>
                        <a:bodyPr numCol="1"/>
                        <a:lstStyle/>
                        <a:p>
                          <a:pPr algn="l" indent="0" lvl="0" marL="0" marR="0" rtl="0">
                            <a:lnSpc>
                              <a:spcPct val="100000"/>
                            </a:lnSpc>
                            <a:spcBef>
                              <a:spcPts val="0"/>
                            </a:spcBef>
                            <a:spcAft>
                              <a:spcPts val="0"/>
                            </a:spcAft>
                            <a:buClr>
                              <a:srgbClr val="000000"/>
                            </a:buClr>
                            <a:buSzPts val="800"/>
                            <a:buFont typeface="Arial"/>
                            <a:buNone/>
                          </a:pPr>
                          <a:r>
                            <a:rPr b="0" cap="none" i="0" lang="ja-JP" strike="noStrike" sz="900" u="none">
                              <a:solidFill>
                                <a:schemeClr val="bg1"/>
                              </a:solidFill>
                              <a:latin typeface="+mn-lt"/>
                              <a:ea typeface="Arial"/>
                              <a:cs charset="0" panose="020B0604020202020204" pitchFamily="34" typeface="Arial"/>
                              <a:sym typeface="Arial"/>
                            </a:rPr>
                            <a:t>ステップ</a:t>
                          </a:r>
                          <a:r>
                            <a:rPr altLang="ja-JP" b="0" cap="none" dirty="0" i="0" lang="en-US" strike="noStrike" sz="900" u="none">
                              <a:solidFill>
                                <a:schemeClr val="bg1"/>
                              </a:solidFill>
                              <a:latin typeface="+mn-lt"/>
                              <a:ea typeface="Arial"/>
                              <a:cs charset="0" panose="020B0604020202020204" pitchFamily="34" typeface="Arial"/>
                              <a:sym typeface="Arial"/>
                            </a:rPr>
                            <a:t>②</a:t>
                          </a:r>
                          <a:r>
                            <a:rPr b="0" cap="none" i="0" lang="ja-JP" strike="noStrike" sz="900" u="none">
                              <a:solidFill>
                                <a:schemeClr val="bg1"/>
                              </a:solidFill>
                              <a:latin typeface="+mn-lt"/>
                              <a:ea typeface="Arial"/>
                              <a:cs charset="0" panose="020B0604020202020204" pitchFamily="34" typeface="Arial"/>
                              <a:sym typeface="Arial"/>
                            </a:rPr>
                            <a:t>情報発信のチャネルを拡大する</a:t>
                          </a:r>
                          <a:endParaRPr b="0" cap="none" dirty="0" i="0" strike="noStrike" sz="1200" u="none">
                            <a:solidFill>
                              <a:schemeClr val="bg1"/>
                            </a:solidFill>
                            <a:latin typeface="+mn-lt"/>
                            <a:ea typeface="Arial"/>
                            <a:cs charset="0" panose="020B0604020202020204" pitchFamily="34" typeface="Arial"/>
                            <a:sym typeface="Arial"/>
                          </a:endParaRPr>
                        </a:p>
                      </a:txBody>
                      <a:tcPr anchor="ctr" marB="34300" marL="68600" marR="68600" marT="34300"/>
                    </a:tc>
                    <a:tc>
                      <a:txBody>
                        <a:bodyPr numCol="1"/>
                        <a:lstStyle/>
                        <a:p>
                          <a:pPr algn="r" indent="0" lvl="0" marL="0" marR="0" rtl="0">
                            <a:lnSpc>
                              <a:spcPct val="100000"/>
                            </a:lnSpc>
                            <a:spcBef>
                              <a:spcPts val="0"/>
                            </a:spcBef>
                            <a:spcAft>
                              <a:spcPts val="0"/>
                            </a:spcAft>
                            <a:buClr>
                              <a:srgbClr val="000000"/>
                            </a:buClr>
                            <a:buSzPts val="800"/>
                            <a:buFont typeface="Arial"/>
                            <a:buNone/>
                          </a:pPr>
                          <a:r>
                            <a:rPr b="0" cap="none" i="0" lang="ja-JP" strike="noStrike" sz="900" u="none">
                              <a:solidFill>
                                <a:schemeClr val="bg1"/>
                              </a:solidFill>
                              <a:latin charset="0" panose="020B0604020202020204" pitchFamily="34" typeface="Arial"/>
                              <a:ea typeface="Arial"/>
                              <a:cs charset="0" panose="020B0604020202020204" pitchFamily="34" typeface="Arial"/>
                              <a:sym typeface="Arial"/>
                            </a:rPr>
                            <a:t>・・・</a:t>
                          </a:r>
                          <a:endParaRPr b="0" cap="none" dirty="0" i="0" strike="noStrike" sz="900" u="none">
                            <a:solidFill>
                              <a:schemeClr val="bg1"/>
                            </a:solidFill>
                            <a:latin charset="0" panose="020B0604020202020204" pitchFamily="34" typeface="Arial"/>
                            <a:ea typeface="Arial"/>
                            <a:cs charset="0" panose="020B0604020202020204" pitchFamily="34" typeface="Arial"/>
                            <a:sym typeface="Arial"/>
                          </a:endParaRPr>
                        </a:p>
                      </a:txBody>
                      <a:tcPr anchor="ctr" marB="0" marL="0" marR="0" marT="0"/>
                    </a:tc>
                    <a:tc>
                      <a:txBody>
                        <a:bodyPr numCol="1"/>
                        <a:lstStyle/>
                        <a:p>
                          <a:pPr algn="r" indent="0" lvl="0" marL="0" marR="0" rtl="0">
                            <a:lnSpc>
                              <a:spcPct val="100000"/>
                            </a:lnSpc>
                            <a:spcBef>
                              <a:spcPts val="0"/>
                            </a:spcBef>
                            <a:spcAft>
                              <a:spcPts val="0"/>
                            </a:spcAft>
                            <a:buClr>
                              <a:srgbClr val="000000"/>
                            </a:buClr>
                            <a:buSzPts val="800"/>
                            <a:buFont typeface="Arial"/>
                            <a:buNone/>
                          </a:pPr>
                          <a:r>
                            <a:rPr b="0" cap="none" dirty="0" i="0" lang="en-US" strike="noStrike" sz="900" u="none">
                              <a:solidFill>
                                <a:schemeClr val="bg1"/>
                              </a:solidFill>
                              <a:latin charset="0" panose="020B0604020202020204" pitchFamily="34" typeface="Arial"/>
                              <a:ea typeface="Arial"/>
                              <a:cs charset="0" panose="020B0604020202020204" pitchFamily="34" typeface="Arial"/>
                              <a:sym typeface="Arial"/>
                            </a:rPr>
                            <a:t>8</a:t>
                          </a:r>
                          <a:endParaRPr b="0" cap="none" dirty="0" i="0" strike="noStrike" sz="900" u="none">
                            <a:solidFill>
                              <a:schemeClr val="bg1"/>
                            </a:solidFill>
                            <a:latin charset="0" panose="020B0604020202020204" pitchFamily="34" typeface="Arial"/>
                            <a:ea typeface="Arial"/>
                            <a:cs charset="0" panose="020B0604020202020204" pitchFamily="34" typeface="Arial"/>
                            <a:sym typeface="Arial"/>
                          </a:endParaRPr>
                        </a:p>
                      </a:txBody>
                      <a:tcPr anchor="ctr" marB="0" marL="0" marR="0" marT="0"/>
                    </a:tc>
                    <a:extLst>
                      <a:ext uri="{0D108BD9-81ED-4DB2-BD59-A6C34878D82A}">
                        <a16:rowId xmlns:a16="http://schemas.microsoft.com/office/drawing/2014/main" val="10007"/>
                      </a:ext>
                    </a:extLst>
                  </a:tr>
                  <a:tr h="208350">
                    <a:tc>
                      <a:txBody>
                        <a:bodyPr numCol="1"/>
                        <a:lstStyle/>
                        <a:p>
                          <a:pPr algn="ctr" indent="0" lvl="0" marL="0" marR="0" rtl="0">
                            <a:lnSpc>
                              <a:spcPct val="100000"/>
                            </a:lnSpc>
                            <a:spcBef>
                              <a:spcPts val="0"/>
                            </a:spcBef>
                            <a:spcAft>
                              <a:spcPts val="0"/>
                            </a:spcAft>
                            <a:buClr>
                              <a:schemeClr val="accent1"/>
                            </a:buClr>
                            <a:buSzPts val="800"/>
                            <a:buFont typeface="Arial"/>
                            <a:buNone/>
                          </a:pPr>
                          <a:endParaRPr b="0" cap="none" dirty="0" i="0" strike="noStrike" sz="800" u="none">
                            <a:solidFill>
                              <a:srgbClr val="BDE409"/>
                            </a:solidFill>
                            <a:latin typeface="+mn-lt"/>
                            <a:ea typeface="Arial"/>
                            <a:cs charset="0" panose="020B0604020202020204" pitchFamily="34" typeface="Arial"/>
                            <a:sym typeface="Arial"/>
                          </a:endParaRPr>
                        </a:p>
                      </a:txBody>
                      <a:tcPr anchor="ctr" marB="0" marL="0" marR="0" marT="0"/>
                    </a:tc>
                    <a:tc>
                      <a:txBody>
                        <a:bodyPr numCol="1"/>
                        <a:lstStyle/>
                        <a:p>
                          <a:pPr algn="l" indent="0" lvl="0" marL="0" marR="0" rtl="0">
                            <a:lnSpc>
                              <a:spcPct val="100000"/>
                            </a:lnSpc>
                            <a:spcBef>
                              <a:spcPts val="0"/>
                            </a:spcBef>
                            <a:spcAft>
                              <a:spcPts val="0"/>
                            </a:spcAft>
                            <a:buClr>
                              <a:srgbClr val="000000"/>
                            </a:buClr>
                            <a:buSzPts val="800"/>
                            <a:buFont typeface="Arial"/>
                            <a:buNone/>
                          </a:pPr>
                          <a:r>
                            <a:rPr b="0" cap="none" i="0" lang="ja-JP" strike="noStrike" sz="900" u="none">
                              <a:solidFill>
                                <a:schemeClr val="bg1"/>
                              </a:solidFill>
                              <a:latin typeface="+mn-lt"/>
                              <a:ea typeface="Arial"/>
                              <a:cs charset="0" panose="020B0604020202020204" pitchFamily="34" typeface="Arial"/>
                              <a:sym typeface="Arial"/>
                            </a:rPr>
                            <a:t>ステップ</a:t>
                          </a:r>
                          <a:r>
                            <a:rPr altLang="ja-JP" b="0" cap="none" dirty="0" i="0" lang="en-US" strike="noStrike" sz="900" u="none">
                              <a:solidFill>
                                <a:schemeClr val="bg1"/>
                              </a:solidFill>
                              <a:latin typeface="+mn-lt"/>
                              <a:ea typeface="Arial"/>
                              <a:cs charset="0" panose="020B0604020202020204" pitchFamily="34" typeface="Arial"/>
                              <a:sym typeface="Arial"/>
                            </a:rPr>
                            <a:t>③</a:t>
                          </a:r>
                          <a:r>
                            <a:rPr b="0" cap="none" i="0" lang="ja-JP" strike="noStrike" sz="900" u="none">
                              <a:solidFill>
                                <a:schemeClr val="bg1"/>
                              </a:solidFill>
                              <a:latin typeface="+mn-lt"/>
                              <a:ea typeface="Arial"/>
                              <a:cs charset="0" panose="020B0604020202020204" pitchFamily="34" typeface="Arial"/>
                              <a:sym typeface="Arial"/>
                            </a:rPr>
                            <a:t>情報を伝えるコンテンツを作成する</a:t>
                          </a:r>
                          <a:endParaRPr altLang="ja-JP" b="0" cap="none" dirty="0" i="0" lang="en-US" strike="noStrike" sz="900" u="none">
                            <a:solidFill>
                              <a:schemeClr val="bg1"/>
                            </a:solidFill>
                            <a:latin typeface="+mn-lt"/>
                            <a:ea typeface="Arial"/>
                            <a:cs charset="0" panose="020B0604020202020204" pitchFamily="34" typeface="Arial"/>
                            <a:sym typeface="Arial"/>
                          </a:endParaRPr>
                        </a:p>
                      </a:txBody>
                      <a:tcPr anchor="ctr" marB="34300" marL="68600" marR="68600" marT="34300"/>
                    </a:tc>
                    <a:tc>
                      <a:txBody>
                        <a:bodyPr numCol="1"/>
                        <a:lstStyle/>
                        <a:p>
                          <a:pPr algn="r" indent="0" lvl="0" marL="0" marR="0" rtl="0">
                            <a:lnSpc>
                              <a:spcPct val="100000"/>
                            </a:lnSpc>
                            <a:spcBef>
                              <a:spcPts val="0"/>
                            </a:spcBef>
                            <a:spcAft>
                              <a:spcPts val="0"/>
                            </a:spcAft>
                            <a:buClr>
                              <a:srgbClr val="000000"/>
                            </a:buClr>
                            <a:buSzPts val="800"/>
                            <a:buFont typeface="Arial"/>
                            <a:buNone/>
                          </a:pPr>
                          <a:r>
                            <a:rPr b="0" cap="none" i="0" lang="ja-JP" strike="noStrike" sz="900" u="none">
                              <a:solidFill>
                                <a:schemeClr val="bg1"/>
                              </a:solidFill>
                              <a:latin charset="0" panose="020B0604020202020204" pitchFamily="34" typeface="Arial"/>
                              <a:ea typeface="Arial"/>
                              <a:cs charset="0" panose="020B0604020202020204" pitchFamily="34" typeface="Arial"/>
                              <a:sym typeface="Arial"/>
                            </a:rPr>
                            <a:t>・・・</a:t>
                          </a:r>
                          <a:endParaRPr b="0" cap="none" dirty="0" i="0" strike="noStrike" sz="900" u="none">
                            <a:solidFill>
                              <a:schemeClr val="bg1"/>
                            </a:solidFill>
                            <a:latin charset="0" panose="020B0604020202020204" pitchFamily="34" typeface="Arial"/>
                            <a:ea typeface="Arial"/>
                            <a:cs charset="0" panose="020B0604020202020204" pitchFamily="34" typeface="Arial"/>
                            <a:sym typeface="Arial"/>
                          </a:endParaRPr>
                        </a:p>
                      </a:txBody>
                      <a:tcPr anchor="ctr" marB="0" marL="0" marR="0" marT="0"/>
                    </a:tc>
                    <a:tc>
                      <a:txBody>
                        <a:bodyPr numCol="1"/>
                        <a:lstStyle/>
                        <a:p>
                          <a:pPr algn="r" indent="0" lvl="0" marL="0" marR="0" rtl="0">
                            <a:lnSpc>
                              <a:spcPct val="100000"/>
                            </a:lnSpc>
                            <a:spcBef>
                              <a:spcPts val="0"/>
                            </a:spcBef>
                            <a:spcAft>
                              <a:spcPts val="0"/>
                            </a:spcAft>
                            <a:buClr>
                              <a:srgbClr val="000000"/>
                            </a:buClr>
                            <a:buSzPts val="800"/>
                            <a:buFont typeface="Arial"/>
                            <a:buNone/>
                          </a:pPr>
                          <a:r>
                            <a:rPr b="0" cap="none" dirty="0" i="0" lang="en-US" strike="noStrike" sz="900" u="none">
                              <a:solidFill>
                                <a:schemeClr val="bg1"/>
                              </a:solidFill>
                              <a:latin charset="0" panose="020B0604020202020204" pitchFamily="34" typeface="Arial"/>
                              <a:ea typeface="Arial"/>
                              <a:cs charset="0" panose="020B0604020202020204" pitchFamily="34" typeface="Arial"/>
                              <a:sym typeface="Arial"/>
                            </a:rPr>
                            <a:t>9</a:t>
                          </a:r>
                          <a:endParaRPr b="0" cap="none" dirty="0" i="0" strike="noStrike" sz="900" u="none">
                            <a:solidFill>
                              <a:schemeClr val="bg1"/>
                            </a:solidFill>
                            <a:latin charset="0" panose="020B0604020202020204" pitchFamily="34" typeface="Arial"/>
                            <a:ea typeface="Arial"/>
                            <a:cs charset="0" panose="020B0604020202020204" pitchFamily="34" typeface="Arial"/>
                            <a:sym typeface="Arial"/>
                          </a:endParaRPr>
                        </a:p>
                      </a:txBody>
                      <a:tcPr anchor="ctr" marB="0" marL="0" marR="0" marT="0"/>
                    </a:tc>
                    <a:extLst>
                      <a:ext uri="{0D108BD9-81ED-4DB2-BD59-A6C34878D82A}">
                        <a16:rowId xmlns:a16="http://schemas.microsoft.com/office/drawing/2014/main" val="10008"/>
                      </a:ext>
                    </a:extLst>
                  </a:tr>
                  <a:tr h="208350">
                    <a:tc>
                      <a:txBody>
                        <a:bodyPr numCol="1"/>
                        <a:lstStyle/>
                        <a:p>
                          <a:pPr algn="ctr" indent="0" lvl="0" marL="0" marR="0" rtl="0">
                            <a:lnSpc>
                              <a:spcPct val="100000"/>
                            </a:lnSpc>
                            <a:spcBef>
                              <a:spcPts val="0"/>
                            </a:spcBef>
                            <a:spcAft>
                              <a:spcPts val="0"/>
                            </a:spcAft>
                            <a:buClr>
                              <a:schemeClr val="accent1"/>
                            </a:buClr>
                            <a:buSzPts val="800"/>
                            <a:buFont typeface="Arial"/>
                            <a:buNone/>
                          </a:pPr>
                          <a:endParaRPr b="0" cap="none" dirty="0" i="0" strike="noStrike" sz="800" u="none">
                            <a:solidFill>
                              <a:srgbClr val="BDE409"/>
                            </a:solidFill>
                            <a:latin typeface="+mn-lt"/>
                            <a:ea typeface="Arial"/>
                            <a:cs charset="0" panose="020B0604020202020204" pitchFamily="34" typeface="Arial"/>
                            <a:sym typeface="Arial"/>
                          </a:endParaRPr>
                        </a:p>
                      </a:txBody>
                      <a:tcPr anchor="ctr" marB="0" marL="0" marR="0" marT="0"/>
                    </a:tc>
                    <a:tc>
                      <a:txBody>
                        <a:bodyPr numCol="1"/>
                        <a:lstStyle/>
                        <a:p>
                          <a:pPr algn="l" indent="0" lvl="0" marL="0" marR="0" rtl="0">
                            <a:lnSpc>
                              <a:spcPct val="100000"/>
                            </a:lnSpc>
                            <a:spcBef>
                              <a:spcPts val="0"/>
                            </a:spcBef>
                            <a:spcAft>
                              <a:spcPts val="0"/>
                            </a:spcAft>
                            <a:buClr>
                              <a:srgbClr val="000000"/>
                            </a:buClr>
                            <a:buSzPts val="800"/>
                            <a:buFont typeface="Arial"/>
                            <a:buNone/>
                          </a:pPr>
                          <a:r>
                            <a:rPr b="0" cap="none" i="0" lang="ja-JP" strike="noStrike" sz="900" u="none">
                              <a:solidFill>
                                <a:schemeClr val="bg1"/>
                              </a:solidFill>
                              <a:latin typeface="+mn-lt"/>
                              <a:ea typeface="Arial"/>
                              <a:cs charset="0" panose="020B0604020202020204" pitchFamily="34" typeface="Arial"/>
                              <a:sym typeface="Arial"/>
                            </a:rPr>
                            <a:t>まとめ</a:t>
                          </a:r>
                          <a:endParaRPr altLang="ja-JP" b="0" cap="none" dirty="0" i="0" lang="en-US" strike="noStrike" sz="900" u="none">
                            <a:solidFill>
                              <a:schemeClr val="bg1"/>
                            </a:solidFill>
                            <a:latin typeface="+mn-lt"/>
                            <a:ea typeface="Arial"/>
                            <a:cs charset="0" panose="020B0604020202020204" pitchFamily="34" typeface="Arial"/>
                            <a:sym typeface="Arial"/>
                          </a:endParaRPr>
                        </a:p>
                      </a:txBody>
                      <a:tcPr anchor="ctr" marB="34300" marL="68600" marR="68600" marT="34300"/>
                    </a:tc>
                    <a:tc>
                      <a:txBody>
                        <a:bodyPr numCol="1"/>
                        <a:lstStyle/>
                        <a:p>
                          <a:pPr algn="r" indent="0" lvl="0" marL="0" marR="0" rtl="0">
                            <a:lnSpc>
                              <a:spcPct val="100000"/>
                            </a:lnSpc>
                            <a:spcBef>
                              <a:spcPts val="0"/>
                            </a:spcBef>
                            <a:spcAft>
                              <a:spcPts val="0"/>
                            </a:spcAft>
                            <a:buClr>
                              <a:srgbClr val="000000"/>
                            </a:buClr>
                            <a:buSzPts val="800"/>
                            <a:buFont typeface="Arial"/>
                            <a:buNone/>
                          </a:pPr>
                          <a:r>
                            <a:rPr b="0" cap="none" i="0" lang="ja-JP" strike="noStrike" sz="900" u="none">
                              <a:solidFill>
                                <a:schemeClr val="bg1"/>
                              </a:solidFill>
                              <a:latin charset="0" panose="020B0604020202020204" pitchFamily="34" typeface="Arial"/>
                              <a:ea typeface="Arial"/>
                              <a:cs charset="0" panose="020B0604020202020204" pitchFamily="34" typeface="Arial"/>
                              <a:sym typeface="Arial"/>
                            </a:rPr>
                            <a:t>・・・</a:t>
                          </a:r>
                          <a:endParaRPr b="0" cap="none" dirty="0" i="0" strike="noStrike" sz="900" u="none">
                            <a:solidFill>
                              <a:schemeClr val="bg1"/>
                            </a:solidFill>
                            <a:latin charset="0" panose="020B0604020202020204" pitchFamily="34" typeface="Arial"/>
                            <a:ea typeface="Arial"/>
                            <a:cs charset="0" panose="020B0604020202020204" pitchFamily="34" typeface="Arial"/>
                            <a:sym typeface="Arial"/>
                          </a:endParaRPr>
                        </a:p>
                      </a:txBody>
                      <a:tcPr anchor="ctr" marB="0" marL="0" marR="0" marT="0"/>
                    </a:tc>
                    <a:tc>
                      <a:txBody>
                        <a:bodyPr numCol="1"/>
                        <a:lstStyle/>
                        <a:p>
                          <a:pPr algn="r" indent="0" lvl="0" marL="0" marR="0" rtl="0">
                            <a:lnSpc>
                              <a:spcPct val="100000"/>
                            </a:lnSpc>
                            <a:spcBef>
                              <a:spcPts val="0"/>
                            </a:spcBef>
                            <a:spcAft>
                              <a:spcPts val="0"/>
                            </a:spcAft>
                            <a:buClr>
                              <a:srgbClr val="000000"/>
                            </a:buClr>
                            <a:buSzPts val="800"/>
                            <a:buFont typeface="Arial"/>
                            <a:buNone/>
                          </a:pPr>
                          <a:r>
                            <a:rPr b="0" cap="none" dirty="0" i="0" lang="en-US" strike="noStrike" sz="900" u="none">
                              <a:solidFill>
                                <a:schemeClr val="bg1"/>
                              </a:solidFill>
                              <a:latin charset="0" panose="020B0604020202020204" pitchFamily="34" typeface="Arial"/>
                              <a:ea typeface="Arial"/>
                              <a:cs charset="0" panose="020B0604020202020204" pitchFamily="34" typeface="Arial"/>
                              <a:sym typeface="Arial"/>
                            </a:rPr>
                            <a:t>10</a:t>
                          </a:r>
                          <a:endParaRPr b="0" cap="none" dirty="0" i="0" strike="noStrike" sz="900" u="none">
                            <a:solidFill>
                              <a:schemeClr val="bg1"/>
                            </a:solidFill>
                            <a:latin charset="0" panose="020B0604020202020204" pitchFamily="34" typeface="Arial"/>
                            <a:ea typeface="Arial"/>
                            <a:cs charset="0" panose="020B0604020202020204" pitchFamily="34" typeface="Arial"/>
                            <a:sym typeface="Arial"/>
                          </a:endParaRPr>
                        </a:p>
                      </a:txBody>
                      <a:tcPr anchor="ctr" marB="0" marL="0" marR="0" marT="0"/>
                    </a:tc>
                    <a:extLst>
                      <a:ext uri="{0D108BD9-81ED-4DB2-BD59-A6C34878D82A}">
                        <a16:rowId xmlns:a16="http://schemas.microsoft.com/office/drawing/2014/main" val="880877584"/>
                      </a:ext>
                    </a:extLst>
                  </a:tr>
                </a:tbl>
              </a:graphicData>
            </a:graphic>
          </p:graphicFrame>
        </p:grpSp>
      </p:grpSp>
    </p:spTree>
    <p:extLst>
      <p:ext uri="{BB962C8B-B14F-4D97-AF65-F5344CB8AC3E}">
        <p14:creationId xmlns:p14="http://schemas.microsoft.com/office/powerpoint/2010/main" val="1547056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descr="机の上でノートパソコンを使っている人  中程度の精度で自動的に生成された説明" id="6" name="図 5">
            <a:extLst>
              <a:ext uri="{FF2B5EF4-FFF2-40B4-BE49-F238E27FC236}">
                <a16:creationId xmlns:a16="http://schemas.microsoft.com/office/drawing/2014/main" id="{93EB12E2-DF59-0E4E-1928-A4065293D73F}"/>
              </a:ext>
            </a:extLst>
          </p:cNvPr>
          <p:cNvPicPr>
            <a:picLocks noChangeAspect="1"/>
          </p:cNvPicPr>
          <p:nvPr/>
        </p:nvPicPr>
        <p:blipFill rotWithShape="1">
          <a:blip cstate="hqprint" r:embed="rId3">
            <a:extLst>
              <a:ext uri="{28A0092B-C50C-407E-A947-70E740481C1C}">
                <a14:useLocalDpi xmlns:a14="http://schemas.microsoft.com/office/drawing/2010/main"/>
              </a:ext>
            </a:extLst>
          </a:blip>
          <a:srcRect/>
          <a:stretch/>
        </p:blipFill>
        <p:spPr>
          <a:xfrm>
            <a:off x="5710620" y="1"/>
            <a:ext cx="3433380" cy="5143499"/>
          </a:xfrm>
          <a:prstGeom prst="rect">
            <a:avLst/>
          </a:prstGeom>
        </p:spPr>
      </p:pic>
      <p:sp>
        <p:nvSpPr>
          <p:cNvPr id="355" name="Google Shape;355;p32"/>
          <p:cNvSpPr/>
          <p:nvPr/>
        </p:nvSpPr>
        <p:spPr>
          <a:xfrm>
            <a:off x="8153400" y="4833938"/>
            <a:ext cx="990600" cy="219075"/>
          </a:xfrm>
          <a:prstGeom prst="rect">
            <a:avLst/>
          </a:prstGeom>
          <a:noFill/>
          <a:ln>
            <a:noFill/>
          </a:ln>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000"/>
              <a:buFont typeface="Arial"/>
              <a:buNone/>
            </a:pPr>
            <a:endParaRPr b="0" cap="none" i="0" strike="noStrike" sz="1000" u="none">
              <a:solidFill>
                <a:schemeClr val="dk1"/>
              </a:solidFill>
              <a:latin typeface="Arial"/>
              <a:ea typeface="Arial"/>
              <a:cs typeface="Arial"/>
              <a:sym typeface="Arial"/>
            </a:endParaRPr>
          </a:p>
        </p:txBody>
      </p:sp>
      <p:sp>
        <p:nvSpPr>
          <p:cNvPr id="356" name="Google Shape;356;p32"/>
          <p:cNvSpPr txBox="1">
            <a:spLocks noGrp="1"/>
          </p:cNvSpPr>
          <p:nvPr>
            <p:ph idx="12" type="sldNum"/>
          </p:nvPr>
        </p:nvSpPr>
        <p:spPr>
          <a:xfrm>
            <a:off x="6835378" y="4743451"/>
            <a:ext cx="2057400" cy="400049"/>
          </a:xfrm>
          <a:prstGeom prst="rect">
            <a:avLst/>
          </a:prstGeom>
          <a:noFill/>
          <a:ln>
            <a:noFill/>
          </a:ln>
        </p:spPr>
        <p:txBody>
          <a:bodyPr anchor="ctr" anchorCtr="0" bIns="34275" lIns="68575" numCol="1" rIns="68575" spcFirstLastPara="1" tIns="34275" wrap="square">
            <a:noAutofit/>
          </a:bodyPr>
          <a:lstStyle/>
          <a:p>
            <a:pPr algn="r" indent="0" lvl="0" marL="0" rtl="0">
              <a:lnSpc>
                <a:spcPct val="100000"/>
              </a:lnSpc>
              <a:spcBef>
                <a:spcPts val="0"/>
              </a:spcBef>
              <a:spcAft>
                <a:spcPts val="0"/>
              </a:spcAft>
              <a:buSzPts val="900"/>
              <a:buNone/>
            </a:pPr>
            <a:fld id="{00000000-1234-1234-1234-123412341234}" type="slidenum">
              <a:rPr altLang="ja" lang="en-US">
                <a:solidFill>
                  <a:schemeClr val="bg1"/>
                </a:solidFill>
              </a:rPr>
              <a:t>10</a:t>
            </a:fld>
            <a:endParaRPr dirty="0">
              <a:solidFill>
                <a:schemeClr val="bg1"/>
              </a:solidFill>
            </a:endParaRPr>
          </a:p>
        </p:txBody>
      </p:sp>
      <p:sp>
        <p:nvSpPr>
          <p:cNvPr id="357" name="Google Shape;357;p32"/>
          <p:cNvSpPr txBox="1">
            <a:spLocks noGrp="1"/>
          </p:cNvSpPr>
          <p:nvPr>
            <p:ph idx="11" type="ftr"/>
          </p:nvPr>
        </p:nvSpPr>
        <p:spPr>
          <a:xfrm>
            <a:off x="3028950" y="4743451"/>
            <a:ext cx="3086100" cy="400049"/>
          </a:xfrm>
          <a:prstGeom prst="rect">
            <a:avLst/>
          </a:prstGeom>
          <a:noFill/>
          <a:ln>
            <a:noFill/>
          </a:ln>
        </p:spPr>
        <p:txBody>
          <a:bodyPr anchor="ctr" anchorCtr="0" bIns="34275" lIns="68575" numCol="1" rIns="68575" spcFirstLastPara="1" tIns="34275" wrap="square">
            <a:noAutofit/>
          </a:bodyPr>
          <a:lstStyle/>
          <a:p>
            <a:pPr algn="ctr" indent="0" lvl="0" marL="0" rtl="0">
              <a:lnSpc>
                <a:spcPct val="100000"/>
              </a:lnSpc>
              <a:spcBef>
                <a:spcPts val="0"/>
              </a:spcBef>
              <a:spcAft>
                <a:spcPts val="0"/>
              </a:spcAft>
              <a:buSzPts val="1100"/>
              <a:buNone/>
            </a:pPr>
            <a:r>
              <a:rPr altLang="ja" b="0" dirty="0" i="0" lang="ja">
                <a:solidFill>
                  <a:schemeClr val="dk1"/>
                </a:solidFill>
                <a:latin typeface="Arial"/>
                <a:ea typeface="Arial"/>
                <a:cs typeface="Arial"/>
                <a:sym typeface="Arial"/>
              </a:rPr>
              <a:t>VALUE WORKS. All Rights Reserved.</a:t>
            </a:r>
            <a:endParaRPr dirty="0">
              <a:solidFill>
                <a:schemeClr val="dk1"/>
              </a:solidFill>
              <a:latin typeface="Arial"/>
              <a:ea typeface="Arial"/>
              <a:cs typeface="Arial"/>
              <a:sym typeface="Arial"/>
            </a:endParaRPr>
          </a:p>
        </p:txBody>
      </p:sp>
      <p:sp>
        <p:nvSpPr>
          <p:cNvPr id="358" name="Google Shape;358;p32"/>
          <p:cNvSpPr/>
          <p:nvPr/>
        </p:nvSpPr>
        <p:spPr>
          <a:xfrm>
            <a:off x="0" y="955232"/>
            <a:ext cx="810000" cy="34289"/>
          </a:xfrm>
          <a:prstGeom prst="rect">
            <a:avLst/>
          </a:prstGeom>
          <a:solidFill>
            <a:srgbClr val="165F90"/>
          </a:solidFill>
          <a:ln>
            <a:noFill/>
          </a:ln>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165F90"/>
              </a:solidFill>
              <a:latin typeface="Arial"/>
              <a:ea typeface="Arial"/>
              <a:cs typeface="Arial"/>
              <a:sym typeface="Arial"/>
            </a:endParaRPr>
          </a:p>
        </p:txBody>
      </p:sp>
      <p:sp>
        <p:nvSpPr>
          <p:cNvPr id="359" name="Google Shape;359;p32"/>
          <p:cNvSpPr txBox="1"/>
          <p:nvPr/>
        </p:nvSpPr>
        <p:spPr>
          <a:xfrm>
            <a:off x="981450" y="831600"/>
            <a:ext cx="1154162" cy="215444"/>
          </a:xfrm>
          <a:prstGeom prst="rect">
            <a:avLst/>
          </a:prstGeom>
          <a:noFill/>
          <a:ln>
            <a:noFill/>
          </a:ln>
        </p:spPr>
        <p:txBody>
          <a:bodyPr anchor="t" anchorCtr="0" bIns="0" lIns="0" numCol="1" rIns="0" spcFirstLastPara="1" tIns="0" wrap="square">
            <a:spAutoFit/>
          </a:bodyPr>
          <a:lstStyle/>
          <a:p>
            <a:pPr algn="l" indent="0" lvl="0" marL="0" marR="0" rtl="0">
              <a:lnSpc>
                <a:spcPct val="100000"/>
              </a:lnSpc>
              <a:spcBef>
                <a:spcPts val="0"/>
              </a:spcBef>
              <a:spcAft>
                <a:spcPts val="0"/>
              </a:spcAft>
              <a:buClr>
                <a:srgbClr val="000000"/>
              </a:buClr>
              <a:buSzPts val="1500"/>
              <a:buFont typeface="Arial"/>
              <a:buNone/>
            </a:pPr>
            <a:r>
              <a:rPr b="0" cap="none" i="0" lang="ja-JP" strike="noStrike" u="none">
                <a:solidFill>
                  <a:schemeClr val="dk1"/>
                </a:solidFill>
                <a:latin typeface="Arial"/>
                <a:ea typeface="Arial"/>
                <a:cs typeface="Arial"/>
                <a:sym typeface="Arial"/>
              </a:rPr>
              <a:t>まとめ</a:t>
            </a:r>
            <a:endParaRPr b="0" cap="none" dirty="0" i="0" strike="noStrike" u="none">
              <a:solidFill>
                <a:schemeClr val="dk1"/>
              </a:solidFill>
              <a:latin typeface="Arial"/>
              <a:ea typeface="Arial"/>
              <a:cs typeface="Arial"/>
              <a:sym typeface="Arial"/>
            </a:endParaRPr>
          </a:p>
        </p:txBody>
      </p:sp>
      <p:sp>
        <p:nvSpPr>
          <p:cNvPr id="360" name="Google Shape;360;p32"/>
          <p:cNvSpPr txBox="1"/>
          <p:nvPr/>
        </p:nvSpPr>
        <p:spPr>
          <a:xfrm>
            <a:off x="982800" y="1350000"/>
            <a:ext cx="4010772" cy="1403141"/>
          </a:xfrm>
          <a:prstGeom prst="rect">
            <a:avLst/>
          </a:prstGeom>
          <a:noFill/>
          <a:ln>
            <a:noFill/>
          </a:ln>
        </p:spPr>
        <p:txBody>
          <a:bodyPr anchor="t" anchorCtr="0" bIns="0" lIns="0" numCol="1" rIns="0" spcFirstLastPara="1" tIns="0" wrap="square">
            <a:spAutoFit/>
          </a:bodyPr>
          <a:lstStyle/>
          <a:p>
            <a:pPr algn="l" indent="0" lvl="0" marL="0" marR="0" rtl="0">
              <a:lnSpc>
                <a:spcPct val="139000"/>
              </a:lnSpc>
              <a:spcBef>
                <a:spcPts val="0"/>
              </a:spcBef>
              <a:spcAft>
                <a:spcPts val="0"/>
              </a:spcAft>
              <a:buClr>
                <a:srgbClr val="000000"/>
              </a:buClr>
              <a:buSzPts val="800"/>
              <a:buFont typeface="Arial"/>
              <a:buNone/>
            </a:pPr>
            <a:r>
              <a:rPr b="0" cap="none" i="0" lang="ja-JP" strike="noStrike" sz="800" u="none">
                <a:solidFill>
                  <a:schemeClr val="dk1"/>
                </a:solidFill>
                <a:latin typeface="Arial"/>
                <a:ea typeface="Arial"/>
                <a:cs typeface="Arial"/>
                <a:sym typeface="Arial"/>
              </a:rPr>
              <a:t>本書では、ミスマッチが増えている人材採用の現状と、求職者に自社への理解を深めてもらえる、適切な情報発信の方法を解説しました。</a:t>
            </a:r>
          </a:p>
          <a:p>
            <a:pPr algn="l" indent="0" lvl="0" marL="0" marR="0" rtl="0">
              <a:lnSpc>
                <a:spcPct val="139000"/>
              </a:lnSpc>
              <a:spcBef>
                <a:spcPts val="800"/>
              </a:spcBef>
              <a:spcAft>
                <a:spcPts val="0"/>
              </a:spcAft>
              <a:buClr>
                <a:srgbClr val="000000"/>
              </a:buClr>
              <a:buSzPts val="800"/>
              <a:buFont typeface="Arial"/>
              <a:buNone/>
            </a:pPr>
            <a:r>
              <a:rPr b="0" cap="none" i="0" lang="ja-JP" strike="noStrike" sz="800" u="none">
                <a:solidFill>
                  <a:schemeClr val="dk1"/>
                </a:solidFill>
                <a:latin typeface="Arial"/>
                <a:ea typeface="Arial"/>
                <a:cs typeface="Arial"/>
                <a:sym typeface="Arial"/>
              </a:rPr>
              <a:t>適切な情報発信は、伝えたい情報を整理する、情報発信のチャネルを拡大する、情報を</a:t>
            </a:r>
            <a:endParaRPr altLang="ja-JP" b="0" cap="none" dirty="0" i="0" lang="en-US" strike="noStrike" sz="800" u="none">
              <a:solidFill>
                <a:schemeClr val="dk1"/>
              </a:solidFill>
              <a:latin typeface="Arial"/>
              <a:ea typeface="Arial"/>
              <a:cs typeface="Arial"/>
              <a:sym typeface="Arial"/>
            </a:endParaRPr>
          </a:p>
          <a:p>
            <a:pPr algn="l" indent="0" lvl="0" marL="0" marR="0" rtl="0">
              <a:lnSpc>
                <a:spcPct val="139000"/>
              </a:lnSpc>
              <a:spcBef>
                <a:spcPts val="0"/>
              </a:spcBef>
              <a:spcAft>
                <a:spcPts val="800"/>
              </a:spcAft>
              <a:buClr>
                <a:srgbClr val="000000"/>
              </a:buClr>
              <a:buSzPts val="800"/>
              <a:buFont typeface="Arial"/>
              <a:buNone/>
            </a:pPr>
            <a:r>
              <a:rPr b="0" cap="none" i="0" lang="ja-JP" strike="noStrike" sz="800" u="none">
                <a:solidFill>
                  <a:schemeClr val="dk1"/>
                </a:solidFill>
                <a:latin typeface="Arial"/>
                <a:ea typeface="Arial"/>
                <a:cs typeface="Arial"/>
                <a:sym typeface="Arial"/>
              </a:rPr>
              <a:t>伝えるコンテンツを作成する、というステップを踏むことで実現可能です。</a:t>
            </a:r>
          </a:p>
          <a:p>
            <a:pPr algn="l" indent="0" lvl="0" marL="0" marR="0" rtl="0">
              <a:lnSpc>
                <a:spcPct val="139000"/>
              </a:lnSpc>
              <a:spcBef>
                <a:spcPts val="0"/>
              </a:spcBef>
              <a:spcAft>
                <a:spcPts val="0"/>
              </a:spcAft>
              <a:buClr>
                <a:srgbClr val="000000"/>
              </a:buClr>
              <a:buSzPts val="800"/>
              <a:buFont typeface="Arial"/>
              <a:buNone/>
            </a:pPr>
            <a:r>
              <a:rPr b="0" cap="none" i="0" lang="ja-JP" strike="noStrike" sz="800" u="none">
                <a:solidFill>
                  <a:schemeClr val="dk1"/>
                </a:solidFill>
                <a:latin typeface="Arial"/>
                <a:ea typeface="Arial"/>
                <a:cs typeface="Arial"/>
                <a:sym typeface="Arial"/>
              </a:rPr>
              <a:t>「採用におけるミスマッチを減らしたい」、「自社の</a:t>
            </a:r>
            <a:r>
              <a:rPr altLang="ja-JP" b="0" cap="none" dirty="0" i="0" lang="en" strike="noStrike" sz="800" u="none">
                <a:solidFill>
                  <a:schemeClr val="dk1"/>
                </a:solidFill>
                <a:latin typeface="Arial"/>
                <a:ea typeface="Arial"/>
                <a:cs typeface="Arial"/>
                <a:sym typeface="Arial"/>
              </a:rPr>
              <a:t>MVV</a:t>
            </a:r>
            <a:r>
              <a:rPr b="0" cap="none" i="0" lang="ja-JP" strike="noStrike" sz="800" u="none">
                <a:solidFill>
                  <a:schemeClr val="dk1"/>
                </a:solidFill>
                <a:latin typeface="Arial"/>
                <a:ea typeface="Arial"/>
                <a:cs typeface="Arial"/>
                <a:sym typeface="Arial"/>
              </a:rPr>
              <a:t>や業務への理解が深い人材を採用したい」などのお悩みをお持ちの企業様は、条件面の整備や採用プロセス強化と</a:t>
            </a:r>
            <a:br>
              <a:rPr altLang="ja-JP" b="0" cap="none" dirty="0" i="0" lang="en-US" strike="noStrike" sz="800" u="none">
                <a:solidFill>
                  <a:schemeClr val="dk1"/>
                </a:solidFill>
                <a:latin typeface="Arial"/>
                <a:ea typeface="Arial"/>
                <a:cs typeface="Arial"/>
                <a:sym typeface="Arial"/>
              </a:rPr>
            </a:br>
            <a:r>
              <a:rPr b="0" cap="none" i="0" lang="ja-JP" strike="noStrike" sz="800" u="none">
                <a:solidFill>
                  <a:schemeClr val="dk1"/>
                </a:solidFill>
                <a:latin typeface="Arial"/>
                <a:ea typeface="Arial"/>
                <a:cs typeface="Arial"/>
                <a:sym typeface="Arial"/>
              </a:rPr>
              <a:t>あわせて、自社情報発信の改善を検討してみてください。</a:t>
            </a:r>
          </a:p>
        </p:txBody>
      </p:sp>
    </p:spTree>
  </p:cSld>
  <p:clrMapOvr>
    <a:masterClrMapping/>
  </p:clrMapOvr>
  <p:extLst>
    <p:ext uri="{6950BFC3-D8DA-4A85-94F7-54DA5524770B}">
      <p188:commentRel xmlns:p188="http://schemas.microsoft.com/office/powerpoint/2018/8/main" r:id="rId4"/>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09BB1F48-075B-1577-8C04-9856C46CF515}"/>
              </a:ext>
            </a:extLst>
          </p:cNvPr>
          <p:cNvGrpSpPr/>
          <p:nvPr/>
        </p:nvGrpSpPr>
        <p:grpSpPr>
          <a:xfrm>
            <a:off x="2851078" y="806017"/>
            <a:ext cx="927774" cy="3680257"/>
            <a:chOff x="2851078" y="806017"/>
            <a:chExt cx="927774" cy="3680257"/>
          </a:xfrm>
        </p:grpSpPr>
        <p:pic>
          <p:nvPicPr>
            <p:cNvPr descr="デスクの上に座っている女性  低い精度で自動的に生成された説明" id="8" name="図 7">
              <a:extLst>
                <a:ext uri="{FF2B5EF4-FFF2-40B4-BE49-F238E27FC236}">
                  <a16:creationId xmlns:a16="http://schemas.microsoft.com/office/drawing/2014/main" id="{08AE1A1D-1E63-C4A0-18F0-1F71AA60CC2E}"/>
                </a:ext>
              </a:extLst>
            </p:cNvPr>
            <p:cNvPicPr>
              <a:picLocks noChangeAspect="1"/>
            </p:cNvPicPr>
            <p:nvPr/>
          </p:nvPicPr>
          <p:blipFill rotWithShape="1">
            <a:blip cstate="hqprint"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3098347" y="806017"/>
              <a:ext cx="680505" cy="3680257"/>
            </a:xfrm>
            <a:prstGeom prst="rect">
              <a:avLst/>
            </a:prstGeom>
          </p:spPr>
        </p:pic>
        <p:pic>
          <p:nvPicPr>
            <p:cNvPr descr="デスクの上に座っている女性  低い精度で自動的に生成された説明" id="9" name="図 8">
              <a:extLst>
                <a:ext uri="{FF2B5EF4-FFF2-40B4-BE49-F238E27FC236}">
                  <a16:creationId xmlns:a16="http://schemas.microsoft.com/office/drawing/2014/main" id="{8DCED5BD-A852-7C5D-8C66-24562592E2E9}"/>
                </a:ext>
              </a:extLst>
            </p:cNvPr>
            <p:cNvPicPr>
              <a:picLocks noChangeAspect="1"/>
            </p:cNvPicPr>
            <p:nvPr/>
          </p:nvPicPr>
          <p:blipFill rotWithShape="1">
            <a:blip cstate="hqprint"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a:ext>
              </a:extLst>
            </a:blip>
            <a:srcRect/>
            <a:stretch/>
          </p:blipFill>
          <p:spPr>
            <a:xfrm>
              <a:off x="2851078" y="1184130"/>
              <a:ext cx="927771" cy="1232036"/>
            </a:xfrm>
            <a:prstGeom prst="rect">
              <a:avLst/>
            </a:prstGeom>
          </p:spPr>
        </p:pic>
      </p:grpSp>
      <p:sp>
        <p:nvSpPr>
          <p:cNvPr id="368" name="Google Shape;368;p33"/>
          <p:cNvSpPr/>
          <p:nvPr/>
        </p:nvSpPr>
        <p:spPr>
          <a:xfrm>
            <a:off x="3098347" y="806018"/>
            <a:ext cx="5286375" cy="3680257"/>
          </a:xfrm>
          <a:prstGeom prst="rect">
            <a:avLst/>
          </a:prstGeom>
          <a:gradFill>
            <a:gsLst>
              <a:gs pos="0">
                <a:srgbClr val="235079">
                  <a:alpha val="85000"/>
                </a:srgbClr>
              </a:gs>
              <a:gs pos="100000">
                <a:srgbClr val="1B2C50">
                  <a:alpha val="80000"/>
                </a:srgbClr>
              </a:gs>
            </a:gsLst>
            <a:lin ang="0" scaled="0"/>
          </a:gradFill>
          <a:ln>
            <a:noFill/>
          </a:ln>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i="0" strike="noStrike" sz="1400" u="none">
              <a:solidFill>
                <a:schemeClr val="lt1"/>
              </a:solidFill>
              <a:latin typeface="Arial"/>
              <a:ea typeface="Arial"/>
              <a:cs typeface="Arial"/>
              <a:sym typeface="Arial"/>
            </a:endParaRPr>
          </a:p>
        </p:txBody>
      </p:sp>
      <p:grpSp>
        <p:nvGrpSpPr>
          <p:cNvPr id="2" name="Google Shape;145;p24">
            <a:extLst>
              <a:ext uri="{FF2B5EF4-FFF2-40B4-BE49-F238E27FC236}">
                <a16:creationId xmlns:a16="http://schemas.microsoft.com/office/drawing/2014/main" id="{B16B868B-6B09-5F53-08C5-A7746B9958A7}"/>
              </a:ext>
            </a:extLst>
          </p:cNvPr>
          <p:cNvGrpSpPr/>
          <p:nvPr/>
        </p:nvGrpSpPr>
        <p:grpSpPr>
          <a:xfrm>
            <a:off x="2851078" y="1184130"/>
            <a:ext cx="1656391" cy="1232035"/>
            <a:chOff x="1279567" y="4910715"/>
            <a:chExt cx="911862" cy="1080000"/>
          </a:xfrm>
        </p:grpSpPr>
        <p:sp>
          <p:nvSpPr>
            <p:cNvPr id="3" name="Google Shape;146;p24">
              <a:extLst>
                <a:ext uri="{FF2B5EF4-FFF2-40B4-BE49-F238E27FC236}">
                  <a16:creationId xmlns:a16="http://schemas.microsoft.com/office/drawing/2014/main" id="{44A4BF8B-A11A-702B-51B3-2E26A75E40F0}"/>
                </a:ext>
              </a:extLst>
            </p:cNvPr>
            <p:cNvSpPr/>
            <p:nvPr/>
          </p:nvSpPr>
          <p:spPr>
            <a:xfrm>
              <a:off x="1279567" y="4910715"/>
              <a:ext cx="911862" cy="1080000"/>
            </a:xfrm>
            <a:prstGeom prst="roundRect">
              <a:avLst>
                <a:gd fmla="val 0" name="adj"/>
              </a:avLst>
            </a:prstGeom>
            <a:solidFill>
              <a:srgbClr val="235079">
                <a:alpha val="23529"/>
              </a:srgbClr>
            </a:solidFill>
            <a:ln>
              <a:noFill/>
            </a:ln>
            <a:effectLst>
              <a:outerShdw algn="br" blurRad="50800" dir="13500000" dist="38100" rotWithShape="0">
                <a:srgbClr val="AEABAB"/>
              </a:outerShdw>
            </a:effectLst>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dirty="0" i="0" strike="noStrike" sz="1400" u="none">
                <a:solidFill>
                  <a:srgbClr val="FF0000"/>
                </a:solidFill>
                <a:latin typeface="Arial"/>
                <a:ea typeface="Arial"/>
                <a:cs typeface="Arial"/>
                <a:sym typeface="Arial"/>
              </a:endParaRPr>
            </a:p>
          </p:txBody>
        </p:sp>
        <p:sp>
          <p:nvSpPr>
            <p:cNvPr id="4" name="Google Shape;147;p24">
              <a:extLst>
                <a:ext uri="{FF2B5EF4-FFF2-40B4-BE49-F238E27FC236}">
                  <a16:creationId xmlns:a16="http://schemas.microsoft.com/office/drawing/2014/main" id="{8BE5FBDF-102B-0C30-2972-1E6D51F03594}"/>
                </a:ext>
              </a:extLst>
            </p:cNvPr>
            <p:cNvSpPr/>
            <p:nvPr/>
          </p:nvSpPr>
          <p:spPr>
            <a:xfrm>
              <a:off x="1279567" y="4910715"/>
              <a:ext cx="911862" cy="1080000"/>
            </a:xfrm>
            <a:prstGeom prst="roundRect">
              <a:avLst>
                <a:gd fmla="val 0" name="adj"/>
              </a:avLst>
            </a:prstGeom>
            <a:solidFill>
              <a:schemeClr val="tx1">
                <a:alpha val="3529"/>
              </a:schemeClr>
            </a:solidFill>
            <a:ln cap="flat" cmpd="sng" w="15875">
              <a:solidFill>
                <a:srgbClr val="235079">
                  <a:alpha val="33000"/>
                </a:srgbClr>
              </a:solidFill>
              <a:prstDash val="solid"/>
              <a:miter lim="800000"/>
              <a:headEnd len="sm" type="none" w="sm"/>
              <a:tailEnd len="sm" type="none" w="sm"/>
            </a:ln>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dirty="0" i="0" strike="noStrike" sz="1400" u="none">
                <a:solidFill>
                  <a:schemeClr val="lt1"/>
                </a:solidFill>
                <a:latin typeface="Arial"/>
                <a:ea typeface="Arial"/>
                <a:cs typeface="Arial"/>
                <a:sym typeface="Arial"/>
              </a:endParaRPr>
            </a:p>
          </p:txBody>
        </p:sp>
      </p:grpSp>
      <p:sp>
        <p:nvSpPr>
          <p:cNvPr id="372" name="Google Shape;372;p33"/>
          <p:cNvSpPr txBox="1"/>
          <p:nvPr/>
        </p:nvSpPr>
        <p:spPr>
          <a:xfrm>
            <a:off x="4636532" y="1616942"/>
            <a:ext cx="3022809" cy="299441"/>
          </a:xfrm>
          <a:prstGeom prst="rect">
            <a:avLst/>
          </a:prstGeom>
          <a:noFill/>
          <a:ln>
            <a:noFill/>
          </a:ln>
        </p:spPr>
        <p:txBody>
          <a:bodyPr anchor="t" anchorCtr="0" bIns="0" lIns="0" numCol="1" rIns="0" spcFirstLastPara="1" tIns="0" wrap="square">
            <a:spAutoFit/>
          </a:bodyPr>
          <a:lstStyle/>
          <a:p>
            <a:pPr algn="l" indent="0" lvl="0" marL="0" marR="0" rtl="0">
              <a:lnSpc>
                <a:spcPct val="139000"/>
              </a:lnSpc>
              <a:spcBef>
                <a:spcPts val="0"/>
              </a:spcBef>
              <a:spcAft>
                <a:spcPts val="0"/>
              </a:spcAft>
              <a:buClr>
                <a:srgbClr val="000000"/>
              </a:buClr>
              <a:buSzPts val="1400"/>
              <a:buFont typeface="Arial"/>
              <a:buNone/>
            </a:pPr>
            <a:r>
              <a:rPr altLang="ja" b="1" cap="none" dirty="0" i="0" lang="ja" strike="noStrike" sz="1400" u="none">
                <a:solidFill>
                  <a:srgbClr val="BDE405"/>
                </a:solidFill>
                <a:latin typeface="Arial"/>
                <a:ea typeface="Arial"/>
                <a:cs typeface="Arial"/>
                <a:sym typeface="Arial"/>
              </a:rPr>
              <a:t>『VALUE WORKS』紹介</a:t>
            </a:r>
            <a:endParaRPr b="1" cap="none" dirty="0" i="0" strike="noStrike" sz="1400" u="none">
              <a:solidFill>
                <a:srgbClr val="BDE405"/>
              </a:solidFill>
              <a:latin typeface="Arial"/>
              <a:ea typeface="Arial"/>
              <a:cs typeface="Arial"/>
              <a:sym typeface="Arial"/>
            </a:endParaRPr>
          </a:p>
        </p:txBody>
      </p:sp>
      <p:sp>
        <p:nvSpPr>
          <p:cNvPr id="374" name="Google Shape;374;p33"/>
          <p:cNvSpPr txBox="1"/>
          <p:nvPr/>
        </p:nvSpPr>
        <p:spPr>
          <a:xfrm>
            <a:off x="4049784" y="2669450"/>
            <a:ext cx="4218525" cy="1060868"/>
          </a:xfrm>
          <a:prstGeom prst="rect">
            <a:avLst/>
          </a:prstGeom>
          <a:noFill/>
          <a:ln>
            <a:noFill/>
          </a:ln>
        </p:spPr>
        <p:txBody>
          <a:bodyPr anchor="t" anchorCtr="0" bIns="0" lIns="0" numCol="1" rIns="0" spcFirstLastPara="1" tIns="0" wrap="square">
            <a:spAutoFit/>
          </a:bodyPr>
          <a:lstStyle/>
          <a:p>
            <a:pPr algn="l" indent="-126000" lvl="0" marL="0" marR="0" rtl="0">
              <a:lnSpc>
                <a:spcPct val="139000"/>
              </a:lnSpc>
              <a:spcBef>
                <a:spcPts val="0"/>
              </a:spcBef>
              <a:spcAft>
                <a:spcPts val="0"/>
              </a:spcAft>
              <a:buClr>
                <a:srgbClr val="000000"/>
              </a:buClr>
              <a:buSzPts val="800"/>
              <a:buFont typeface="Arial"/>
              <a:buNone/>
            </a:pPr>
            <a:r>
              <a:rPr b="0" cap="none" i="0" lang="ja-JP" strike="noStrike" sz="800" u="none">
                <a:solidFill>
                  <a:schemeClr val="lt1"/>
                </a:solidFill>
                <a:latin typeface="Arial"/>
                <a:ea typeface="Arial"/>
                <a:cs typeface="Arial"/>
                <a:sym typeface="Arial"/>
              </a:rPr>
              <a:t>採用コンテンツの制作において、以下のお悩みはありませんか？</a:t>
            </a:r>
          </a:p>
          <a:p>
            <a:pPr algn="l" indent="-126000" lvl="0" marL="0" marR="0" rtl="0">
              <a:lnSpc>
                <a:spcPct val="139000"/>
              </a:lnSpc>
              <a:spcBef>
                <a:spcPts val="800"/>
              </a:spcBef>
              <a:spcAft>
                <a:spcPts val="0"/>
              </a:spcAft>
              <a:buClr>
                <a:srgbClr val="000000"/>
              </a:buClr>
              <a:buSzPts val="800"/>
              <a:buFont typeface="Arial"/>
              <a:buNone/>
            </a:pPr>
            <a:r>
              <a:rPr b="0" cap="none" i="0" lang="ja-JP" strike="noStrike" sz="800" u="none">
                <a:solidFill>
                  <a:schemeClr val="lt1"/>
                </a:solidFill>
                <a:latin typeface="Arial"/>
                <a:ea typeface="Arial"/>
                <a:cs typeface="Arial"/>
                <a:sym typeface="Arial"/>
              </a:rPr>
              <a:t>・採用後のミスマッチを防ぐため、自社のリアルを伝える採用コンテンツを制作したい</a:t>
            </a:r>
          </a:p>
          <a:p>
            <a:pPr algn="l" indent="-126000" lvl="0" marL="0" marR="0" rtl="0">
              <a:lnSpc>
                <a:spcPct val="139000"/>
              </a:lnSpc>
              <a:spcBef>
                <a:spcPts val="0"/>
              </a:spcBef>
              <a:spcAft>
                <a:spcPts val="0"/>
              </a:spcAft>
              <a:buClr>
                <a:srgbClr val="000000"/>
              </a:buClr>
              <a:buSzPts val="800"/>
              <a:buFont typeface="Arial"/>
              <a:buNone/>
            </a:pPr>
            <a:r>
              <a:rPr b="0" cap="none" i="0" lang="ja-JP" strike="noStrike" sz="800" u="none">
                <a:solidFill>
                  <a:schemeClr val="lt1"/>
                </a:solidFill>
                <a:latin typeface="Arial"/>
                <a:ea typeface="Arial"/>
                <a:cs typeface="Arial"/>
                <a:sym typeface="Arial"/>
              </a:rPr>
              <a:t>・採用コンテンツ制作を検討しているが、リソースもノウハウも不足している</a:t>
            </a:r>
          </a:p>
          <a:p>
            <a:pPr algn="l" indent="-126000" lvl="0" marL="0" marR="0" rtl="0">
              <a:lnSpc>
                <a:spcPct val="139000"/>
              </a:lnSpc>
              <a:spcBef>
                <a:spcPts val="0"/>
              </a:spcBef>
              <a:spcAft>
                <a:spcPts val="800"/>
              </a:spcAft>
              <a:buClr>
                <a:srgbClr val="000000"/>
              </a:buClr>
              <a:buSzPts val="800"/>
              <a:buFont typeface="Arial"/>
              <a:buNone/>
            </a:pPr>
            <a:r>
              <a:rPr b="0" cap="none" i="0" lang="ja-JP" strike="noStrike" sz="800" u="none">
                <a:solidFill>
                  <a:schemeClr val="lt1"/>
                </a:solidFill>
                <a:latin typeface="Arial"/>
                <a:ea typeface="Arial"/>
                <a:cs typeface="Arial"/>
                <a:sym typeface="Arial"/>
              </a:rPr>
              <a:t>・継続的にコンテンツを制作・発信して、採用広報を強化したい</a:t>
            </a:r>
          </a:p>
          <a:p>
            <a:pPr algn="l" indent="-126000" lvl="0" marL="0" marR="0" rtl="0">
              <a:lnSpc>
                <a:spcPct val="139000"/>
              </a:lnSpc>
              <a:spcBef>
                <a:spcPts val="0"/>
              </a:spcBef>
              <a:spcAft>
                <a:spcPts val="0"/>
              </a:spcAft>
              <a:buClr>
                <a:srgbClr val="000000"/>
              </a:buClr>
              <a:buSzPts val="800"/>
              <a:buFont typeface="Arial"/>
              <a:buNone/>
            </a:pPr>
            <a:r>
              <a:rPr b="0" cap="none" i="0" lang="ja-JP" strike="noStrike" sz="800" u="none">
                <a:solidFill>
                  <a:schemeClr val="lt1"/>
                </a:solidFill>
                <a:latin typeface="Arial"/>
                <a:ea typeface="Arial"/>
                <a:cs typeface="Arial"/>
                <a:sym typeface="Arial"/>
              </a:rPr>
              <a:t>そのお悩み、</a:t>
            </a:r>
            <a:r>
              <a:rPr altLang="ja-JP" b="0" cap="none" dirty="0" i="0" lang="en-US" strike="noStrike" sz="800" u="none">
                <a:solidFill>
                  <a:schemeClr val="lt1"/>
                </a:solidFill>
                <a:latin typeface="Arial"/>
                <a:ea typeface="Arial"/>
                <a:cs typeface="Arial"/>
                <a:sym typeface="Arial"/>
              </a:rPr>
              <a:t>『</a:t>
            </a:r>
            <a:r>
              <a:rPr altLang="ja-JP" b="0" cap="none" dirty="0" i="0" lang="en" strike="noStrike" sz="800" u="none">
                <a:solidFill>
                  <a:schemeClr val="lt1"/>
                </a:solidFill>
                <a:latin typeface="Arial"/>
                <a:ea typeface="Arial"/>
                <a:cs typeface="Arial"/>
                <a:sym typeface="Arial"/>
              </a:rPr>
              <a:t>VALUE WORKS』</a:t>
            </a:r>
            <a:r>
              <a:rPr b="0" cap="none" i="0" lang="ja-JP" strike="noStrike" sz="800" u="none">
                <a:solidFill>
                  <a:schemeClr val="lt1"/>
                </a:solidFill>
                <a:latin typeface="Arial"/>
                <a:ea typeface="Arial"/>
                <a:cs typeface="Arial"/>
                <a:sym typeface="Arial"/>
              </a:rPr>
              <a:t>が解決します！</a:t>
            </a:r>
          </a:p>
        </p:txBody>
      </p:sp>
      <p:sp>
        <p:nvSpPr>
          <p:cNvPr id="375" name="Google Shape;375;p33"/>
          <p:cNvSpPr txBox="1">
            <a:spLocks noGrp="1"/>
          </p:cNvSpPr>
          <p:nvPr>
            <p:ph idx="12" type="sldNum"/>
          </p:nvPr>
        </p:nvSpPr>
        <p:spPr>
          <a:xfrm>
            <a:off x="6835378" y="4743451"/>
            <a:ext cx="2057400" cy="400049"/>
          </a:xfrm>
          <a:prstGeom prst="rect">
            <a:avLst/>
          </a:prstGeom>
          <a:noFill/>
          <a:ln>
            <a:noFill/>
          </a:ln>
        </p:spPr>
        <p:txBody>
          <a:bodyPr anchor="ctr" anchorCtr="0" bIns="34275" lIns="68575" numCol="1" rIns="68575" spcFirstLastPara="1" tIns="34275" wrap="square">
            <a:noAutofit/>
          </a:bodyPr>
          <a:lstStyle/>
          <a:p>
            <a:pPr algn="r" indent="0" lvl="0" marL="0" rtl="0">
              <a:lnSpc>
                <a:spcPct val="100000"/>
              </a:lnSpc>
              <a:spcBef>
                <a:spcPts val="0"/>
              </a:spcBef>
              <a:spcAft>
                <a:spcPts val="0"/>
              </a:spcAft>
              <a:buSzPts val="900"/>
              <a:buNone/>
            </a:pPr>
            <a:fld id="{00000000-1234-1234-1234-123412341234}" type="slidenum">
              <a:rPr altLang="ja" lang="en-US">
                <a:solidFill>
                  <a:schemeClr val="dk1"/>
                </a:solidFill>
              </a:rPr>
              <a:t>11</a:t>
            </a:fld>
            <a:endParaRPr>
              <a:solidFill>
                <a:schemeClr val="dk1"/>
              </a:solidFill>
            </a:endParaRPr>
          </a:p>
        </p:txBody>
      </p:sp>
      <p:sp>
        <p:nvSpPr>
          <p:cNvPr id="376" name="Google Shape;376;p33"/>
          <p:cNvSpPr txBox="1">
            <a:spLocks noGrp="1"/>
          </p:cNvSpPr>
          <p:nvPr>
            <p:ph idx="11" type="ftr"/>
          </p:nvPr>
        </p:nvSpPr>
        <p:spPr>
          <a:xfrm>
            <a:off x="3028950" y="4743451"/>
            <a:ext cx="3086100" cy="400049"/>
          </a:xfrm>
          <a:prstGeom prst="rect">
            <a:avLst/>
          </a:prstGeom>
          <a:noFill/>
          <a:ln>
            <a:noFill/>
          </a:ln>
        </p:spPr>
        <p:txBody>
          <a:bodyPr anchor="ctr" anchorCtr="0" bIns="34275" lIns="68575" numCol="1" rIns="68575" spcFirstLastPara="1" tIns="34275" wrap="square">
            <a:noAutofit/>
          </a:bodyPr>
          <a:lstStyle/>
          <a:p>
            <a:pPr algn="ctr" indent="0" lvl="0" marL="0" rtl="0">
              <a:lnSpc>
                <a:spcPct val="100000"/>
              </a:lnSpc>
              <a:spcBef>
                <a:spcPts val="0"/>
              </a:spcBef>
              <a:spcAft>
                <a:spcPts val="0"/>
              </a:spcAft>
              <a:buSzPts val="1100"/>
              <a:buNone/>
            </a:pPr>
            <a:r>
              <a:rPr altLang="ja" b="0" dirty="0" i="0" lang="ja">
                <a:solidFill>
                  <a:schemeClr val="dk1"/>
                </a:solidFill>
                <a:latin typeface="Arial"/>
                <a:ea typeface="Arial"/>
                <a:cs typeface="Arial"/>
                <a:sym typeface="Arial"/>
              </a:rPr>
              <a:t>VALUE WORKS. All Rights Reserved.</a:t>
            </a:r>
            <a:endParaRPr dirty="0">
              <a:solidFill>
                <a:schemeClr val="dk1"/>
              </a:solidFill>
              <a:latin typeface="Arial"/>
              <a:ea typeface="Arial"/>
              <a:cs typeface="Arial"/>
              <a:sym typeface="Arial"/>
            </a:endParaRPr>
          </a:p>
        </p:txBody>
      </p:sp>
      <p:sp>
        <p:nvSpPr>
          <p:cNvPr id="5" name="Google Shape;148;p24">
            <a:extLst>
              <a:ext uri="{FF2B5EF4-FFF2-40B4-BE49-F238E27FC236}">
                <a16:creationId xmlns:a16="http://schemas.microsoft.com/office/drawing/2014/main" id="{23BEE951-AC7A-CD7B-F28B-2700445B54D2}"/>
              </a:ext>
            </a:extLst>
          </p:cNvPr>
          <p:cNvSpPr txBox="1"/>
          <p:nvPr/>
        </p:nvSpPr>
        <p:spPr>
          <a:xfrm>
            <a:off x="3854997" y="1184131"/>
            <a:ext cx="613148" cy="1327286"/>
          </a:xfrm>
          <a:prstGeom prst="rect">
            <a:avLst/>
          </a:prstGeom>
          <a:noFill/>
          <a:ln>
            <a:noFill/>
          </a:ln>
          <a:effectLst>
            <a:outerShdw algn="ctr" blurRad="101600" dir="2400000" dist="50800" rotWithShape="0">
              <a:srgbClr val="235079">
                <a:alpha val="48627"/>
              </a:srgbClr>
            </a:outerShdw>
          </a:effectLst>
        </p:spPr>
        <p:txBody>
          <a:bodyPr anchor="t" anchorCtr="0" bIns="0" lIns="0" numCol="1" rIns="0" spcFirstLastPara="1" tIns="0" wrap="square">
            <a:spAutoFit/>
          </a:bodyPr>
          <a:lstStyle/>
          <a:p>
            <a:pPr algn="l" indent="0" lvl="0" marL="0" marR="0" rtl="0">
              <a:lnSpc>
                <a:spcPct val="100000"/>
              </a:lnSpc>
              <a:spcBef>
                <a:spcPts val="0"/>
              </a:spcBef>
              <a:spcAft>
                <a:spcPts val="0"/>
              </a:spcAft>
              <a:buClr>
                <a:srgbClr val="000000"/>
              </a:buClr>
              <a:buSzPts val="8600"/>
              <a:buFont typeface="Arial"/>
              <a:buNone/>
            </a:pPr>
            <a:r>
              <a:rPr altLang="ja" b="0" cap="none" dirty="0" i="0" lang="en-US" strike="noStrike" sz="8600" u="none">
                <a:solidFill>
                  <a:srgbClr val="BDE405"/>
                </a:solidFill>
                <a:latin typeface="Century Gothic"/>
                <a:ea typeface="Century Gothic"/>
                <a:cs typeface="Century Gothic"/>
                <a:sym typeface="Century Gothic"/>
              </a:rPr>
              <a:t>3</a:t>
            </a:r>
            <a:endParaRPr b="0" cap="none" dirty="0" i="0" strike="noStrike" sz="8600" u="none">
              <a:solidFill>
                <a:srgbClr val="BDE405"/>
              </a:solidFill>
              <a:latin typeface="Century Gothic"/>
              <a:ea typeface="Century Gothic"/>
              <a:cs typeface="Century Gothic"/>
              <a:sym typeface="Century Gothic"/>
            </a:endParaRPr>
          </a:p>
        </p:txBody>
      </p:sp>
    </p:spTree>
  </p:cSld>
  <p:clrMapOvr>
    <a:masterClrMapping/>
  </p:clrMapOvr>
  <p:extLst>
    <p:ext uri="{6950BFC3-D8DA-4A85-94F7-54DA5524770B}">
      <p188:commentRel xmlns:p188="http://schemas.microsoft.com/office/powerpoint/2018/8/main" r:id="rId7"/>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descr="屋内, 人, テーブル, 窓 が含まれている画像  自動的に生成された説明" id="4" name="図 3">
            <a:extLst>
              <a:ext uri="{FF2B5EF4-FFF2-40B4-BE49-F238E27FC236}">
                <a16:creationId xmlns:a16="http://schemas.microsoft.com/office/drawing/2014/main" id="{26A29520-A4DC-D0B1-2727-BEA390A09DBD}"/>
              </a:ext>
            </a:extLst>
          </p:cNvPr>
          <p:cNvPicPr>
            <a:picLocks noChangeAspect="1"/>
          </p:cNvPicPr>
          <p:nvPr/>
        </p:nvPicPr>
        <p:blipFill rotWithShape="1">
          <a:blip cstate="hqprint" r:embed="rId3">
            <a:extLst>
              <a:ext uri="{28A0092B-C50C-407E-A947-70E740481C1C}">
                <a14:useLocalDpi xmlns:a14="http://schemas.microsoft.com/office/drawing/2010/main"/>
              </a:ext>
            </a:extLst>
          </a:blip>
          <a:srcRect/>
          <a:stretch/>
        </p:blipFill>
        <p:spPr>
          <a:xfrm>
            <a:off x="5704985" y="0"/>
            <a:ext cx="3439015" cy="5148000"/>
          </a:xfrm>
          <a:prstGeom prst="rect">
            <a:avLst/>
          </a:prstGeom>
        </p:spPr>
      </p:pic>
      <p:grpSp>
        <p:nvGrpSpPr>
          <p:cNvPr id="383" name="Google Shape;383;p34"/>
          <p:cNvGrpSpPr/>
          <p:nvPr/>
        </p:nvGrpSpPr>
        <p:grpSpPr>
          <a:xfrm>
            <a:off x="432936" y="794084"/>
            <a:ext cx="4617331" cy="1338339"/>
            <a:chOff x="577248" y="1058779"/>
            <a:chExt cx="6156442" cy="1784452"/>
          </a:xfrm>
        </p:grpSpPr>
        <p:sp>
          <p:nvSpPr>
            <p:cNvPr id="384" name="Google Shape;384;p34"/>
            <p:cNvSpPr txBox="1"/>
            <p:nvPr/>
          </p:nvSpPr>
          <p:spPr>
            <a:xfrm>
              <a:off x="596832" y="1058779"/>
              <a:ext cx="3756560" cy="399255"/>
            </a:xfrm>
            <a:prstGeom prst="rect">
              <a:avLst/>
            </a:prstGeom>
            <a:noFill/>
            <a:ln>
              <a:noFill/>
            </a:ln>
          </p:spPr>
          <p:txBody>
            <a:bodyPr anchor="t" anchorCtr="0" bIns="0" lIns="0" numCol="1" rIns="0" spcFirstLastPara="1" tIns="0" wrap="square">
              <a:spAutoFit/>
            </a:bodyPr>
            <a:lstStyle/>
            <a:p>
              <a:pPr algn="l" indent="0" lvl="0" marL="0" marR="0" rtl="0">
                <a:lnSpc>
                  <a:spcPct val="139000"/>
                </a:lnSpc>
                <a:spcBef>
                  <a:spcPts val="0"/>
                </a:spcBef>
                <a:spcAft>
                  <a:spcPts val="0"/>
                </a:spcAft>
                <a:buClr>
                  <a:srgbClr val="000000"/>
                </a:buClr>
                <a:buSzPts val="1400"/>
                <a:buFont typeface="Arial"/>
                <a:buNone/>
              </a:pPr>
              <a:r>
                <a:rPr altLang="ja" b="0" cap="none" dirty="0" i="0" lang="ja" strike="noStrike" u="none">
                  <a:solidFill>
                    <a:schemeClr val="dk1"/>
                  </a:solidFill>
                  <a:latin typeface="Arial"/>
                  <a:ea typeface="Arial"/>
                  <a:cs typeface="Arial"/>
                  <a:sym typeface="Arial"/>
                </a:rPr>
                <a:t>『VALUE WORKS』とは</a:t>
              </a:r>
              <a:endParaRPr b="0" cap="none" dirty="0" i="0" strike="noStrike" u="none">
                <a:solidFill>
                  <a:schemeClr val="dk1"/>
                </a:solidFill>
                <a:latin typeface="Arial"/>
                <a:ea typeface="Arial"/>
                <a:cs typeface="Arial"/>
                <a:sym typeface="Arial"/>
              </a:endParaRPr>
            </a:p>
          </p:txBody>
        </p:sp>
        <p:sp>
          <p:nvSpPr>
            <p:cNvPr id="385" name="Google Shape;385;p34"/>
            <p:cNvSpPr txBox="1"/>
            <p:nvPr/>
          </p:nvSpPr>
          <p:spPr>
            <a:xfrm>
              <a:off x="577248" y="1901948"/>
              <a:ext cx="6156442" cy="941283"/>
            </a:xfrm>
            <a:prstGeom prst="rect">
              <a:avLst/>
            </a:prstGeom>
            <a:noFill/>
            <a:ln>
              <a:noFill/>
            </a:ln>
          </p:spPr>
          <p:txBody>
            <a:bodyPr anchor="t" anchorCtr="0" bIns="0" lIns="0" numCol="1" rIns="0" spcFirstLastPara="1" tIns="0" wrap="square">
              <a:spAutoFit/>
            </a:bodyPr>
            <a:lstStyle/>
            <a:p>
              <a:pPr algn="l" indent="0" lvl="0" marL="0" marR="0" rtl="0">
                <a:lnSpc>
                  <a:spcPct val="139000"/>
                </a:lnSpc>
                <a:spcBef>
                  <a:spcPts val="0"/>
                </a:spcBef>
                <a:spcAft>
                  <a:spcPts val="0"/>
                </a:spcAft>
                <a:buClr>
                  <a:srgbClr val="000000"/>
                </a:buClr>
                <a:buSzPts val="800"/>
                <a:buFont typeface="Arial"/>
                <a:buNone/>
              </a:pPr>
              <a:r>
                <a:rPr altLang="ja" b="0" cap="none" dirty="0" i="0" lang="ja" strike="noStrike" sz="800" u="none">
                  <a:solidFill>
                    <a:schemeClr val="dk1"/>
                  </a:solidFill>
                  <a:latin typeface="Arial"/>
                  <a:ea typeface="Arial"/>
                  <a:cs typeface="Arial"/>
                  <a:sym typeface="Arial"/>
                </a:rPr>
                <a:t>『VALUE WORKS』は採用領域に特化したコンテンツメーカーです。</a:t>
              </a:r>
              <a:endParaRPr dirty="0" sz="1100"/>
            </a:p>
            <a:p>
              <a:pPr algn="l" indent="0" lvl="0" marL="0" marR="0" rtl="0">
                <a:lnSpc>
                  <a:spcPct val="139000"/>
                </a:lnSpc>
                <a:spcBef>
                  <a:spcPts val="0"/>
                </a:spcBef>
                <a:spcAft>
                  <a:spcPts val="0"/>
                </a:spcAft>
                <a:buClr>
                  <a:srgbClr val="000000"/>
                </a:buClr>
                <a:buSzPts val="800"/>
                <a:buFont typeface="Arial"/>
                <a:buNone/>
              </a:pPr>
              <a:r>
                <a:rPr altLang="ja" b="0" cap="none" dirty="0" i="0" lang="ja" strike="noStrike" sz="800" u="none">
                  <a:solidFill>
                    <a:schemeClr val="dk1"/>
                  </a:solidFill>
                  <a:latin typeface="Arial"/>
                  <a:ea typeface="Arial"/>
                  <a:cs typeface="Arial"/>
                  <a:sym typeface="Arial"/>
                </a:rPr>
                <a:t>Wantedlyの公認パートナーでもある当社では、ハイスキルのライター陣が成果に直結する</a:t>
              </a:r>
              <a:endParaRPr b="0" cap="none" dirty="0" i="0" strike="noStrike" sz="800" u="none">
                <a:solidFill>
                  <a:schemeClr val="dk1"/>
                </a:solidFill>
                <a:latin typeface="Arial"/>
                <a:ea typeface="Arial"/>
                <a:cs typeface="Arial"/>
                <a:sym typeface="Arial"/>
              </a:endParaRPr>
            </a:p>
            <a:p>
              <a:pPr algn="l" indent="0" lvl="0" marL="0" marR="0" rtl="0">
                <a:lnSpc>
                  <a:spcPct val="139000"/>
                </a:lnSpc>
                <a:spcBef>
                  <a:spcPts val="0"/>
                </a:spcBef>
                <a:spcAft>
                  <a:spcPts val="0"/>
                </a:spcAft>
                <a:buClr>
                  <a:srgbClr val="000000"/>
                </a:buClr>
                <a:buSzPts val="800"/>
                <a:buFont typeface="Arial"/>
                <a:buNone/>
              </a:pPr>
              <a:r>
                <a:rPr altLang="ja" b="0" cap="none" dirty="0" i="0" lang="ja" strike="noStrike" sz="800" u="none">
                  <a:solidFill>
                    <a:schemeClr val="dk1"/>
                  </a:solidFill>
                  <a:latin typeface="Arial"/>
                  <a:ea typeface="Arial"/>
                  <a:cs typeface="Arial"/>
                  <a:sym typeface="Arial"/>
                </a:rPr>
                <a:t>コンテンツ制作を支援し、 高いコストパフォーマンスを維持しながら貴社の採用力の底上げを</a:t>
              </a:r>
              <a:endParaRPr b="0" cap="none" dirty="0" i="0" strike="noStrike" sz="800" u="none">
                <a:solidFill>
                  <a:schemeClr val="dk1"/>
                </a:solidFill>
                <a:latin typeface="Arial"/>
                <a:ea typeface="Arial"/>
                <a:cs typeface="Arial"/>
                <a:sym typeface="Arial"/>
              </a:endParaRPr>
            </a:p>
            <a:p>
              <a:pPr algn="l" indent="0" lvl="0" marL="0" marR="0" rtl="0">
                <a:lnSpc>
                  <a:spcPct val="139000"/>
                </a:lnSpc>
                <a:spcBef>
                  <a:spcPts val="0"/>
                </a:spcBef>
                <a:spcAft>
                  <a:spcPts val="0"/>
                </a:spcAft>
                <a:buClr>
                  <a:srgbClr val="000000"/>
                </a:buClr>
                <a:buSzPts val="800"/>
                <a:buFont typeface="Arial"/>
                <a:buNone/>
              </a:pPr>
              <a:r>
                <a:rPr altLang="ja" b="0" cap="none" dirty="0" i="0" lang="ja" strike="noStrike" sz="800" u="none">
                  <a:solidFill>
                    <a:schemeClr val="dk1"/>
                  </a:solidFill>
                  <a:latin typeface="Arial"/>
                  <a:ea typeface="Arial"/>
                  <a:cs typeface="Arial"/>
                  <a:sym typeface="Arial"/>
                </a:rPr>
                <a:t>サポートします。</a:t>
              </a:r>
              <a:endParaRPr dirty="0" sz="1100"/>
            </a:p>
          </p:txBody>
        </p:sp>
      </p:grpSp>
      <p:sp>
        <p:nvSpPr>
          <p:cNvPr id="386" name="Google Shape;386;p34"/>
          <p:cNvSpPr/>
          <p:nvPr/>
        </p:nvSpPr>
        <p:spPr>
          <a:xfrm>
            <a:off x="8153400" y="4833938"/>
            <a:ext cx="990600" cy="219075"/>
          </a:xfrm>
          <a:prstGeom prst="rect">
            <a:avLst/>
          </a:prstGeom>
          <a:noFill/>
          <a:ln>
            <a:noFill/>
          </a:ln>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000"/>
              <a:buFont typeface="Arial"/>
              <a:buNone/>
            </a:pPr>
            <a:endParaRPr b="0" cap="none" i="0" strike="noStrike" sz="1000" u="none">
              <a:solidFill>
                <a:schemeClr val="dk1"/>
              </a:solidFill>
              <a:latin typeface="Arial"/>
              <a:ea typeface="Arial"/>
              <a:cs typeface="Arial"/>
              <a:sym typeface="Arial"/>
            </a:endParaRPr>
          </a:p>
        </p:txBody>
      </p:sp>
      <p:sp>
        <p:nvSpPr>
          <p:cNvPr id="388" name="Google Shape;388;p34"/>
          <p:cNvSpPr txBox="1">
            <a:spLocks noGrp="1"/>
          </p:cNvSpPr>
          <p:nvPr>
            <p:ph idx="12" type="sldNum"/>
          </p:nvPr>
        </p:nvSpPr>
        <p:spPr>
          <a:xfrm>
            <a:off x="6835378" y="4743451"/>
            <a:ext cx="2057400" cy="400049"/>
          </a:xfrm>
          <a:prstGeom prst="rect">
            <a:avLst/>
          </a:prstGeom>
          <a:noFill/>
          <a:ln>
            <a:noFill/>
          </a:ln>
        </p:spPr>
        <p:txBody>
          <a:bodyPr anchor="ctr" anchorCtr="0" bIns="34275" lIns="68575" numCol="1" rIns="68575" spcFirstLastPara="1" tIns="34275" wrap="square">
            <a:noAutofit/>
          </a:bodyPr>
          <a:lstStyle/>
          <a:p>
            <a:pPr algn="r" indent="0" lvl="0" marL="0" rtl="0">
              <a:lnSpc>
                <a:spcPct val="100000"/>
              </a:lnSpc>
              <a:spcBef>
                <a:spcPts val="0"/>
              </a:spcBef>
              <a:spcAft>
                <a:spcPts val="0"/>
              </a:spcAft>
              <a:buSzPts val="900"/>
              <a:buNone/>
            </a:pPr>
            <a:fld id="{00000000-1234-1234-1234-123412341234}" type="slidenum">
              <a:rPr altLang="ja" lang="en-US">
                <a:solidFill>
                  <a:schemeClr val="dk1"/>
                </a:solidFill>
              </a:rPr>
              <a:t>12</a:t>
            </a:fld>
            <a:endParaRPr>
              <a:solidFill>
                <a:schemeClr val="dk1"/>
              </a:solidFill>
            </a:endParaRPr>
          </a:p>
        </p:txBody>
      </p:sp>
      <p:grpSp>
        <p:nvGrpSpPr>
          <p:cNvPr id="15" name="グループ化 14">
            <a:extLst>
              <a:ext uri="{FF2B5EF4-FFF2-40B4-BE49-F238E27FC236}">
                <a16:creationId xmlns:a16="http://schemas.microsoft.com/office/drawing/2014/main" id="{762B547F-B06B-299D-85EC-D1A0322AD29C}"/>
              </a:ext>
            </a:extLst>
          </p:cNvPr>
          <p:cNvGrpSpPr/>
          <p:nvPr/>
        </p:nvGrpSpPr>
        <p:grpSpPr>
          <a:xfrm>
            <a:off x="4013663" y="2629497"/>
            <a:ext cx="1196482" cy="704745"/>
            <a:chOff x="4093431" y="2629497"/>
            <a:chExt cx="1196482" cy="704745"/>
          </a:xfrm>
        </p:grpSpPr>
        <p:sp>
          <p:nvSpPr>
            <p:cNvPr id="406" name="Google Shape;406;p34"/>
            <p:cNvSpPr txBox="1"/>
            <p:nvPr/>
          </p:nvSpPr>
          <p:spPr>
            <a:xfrm>
              <a:off x="4357927" y="2629497"/>
              <a:ext cx="667490" cy="403957"/>
            </a:xfrm>
            <a:prstGeom prst="rect">
              <a:avLst/>
            </a:prstGeom>
            <a:noFill/>
            <a:ln>
              <a:noFill/>
            </a:ln>
          </p:spPr>
          <p:txBody>
            <a:bodyPr anchor="t" anchorCtr="0" bIns="34275" lIns="68575" numCol="1" rIns="68575" spcFirstLastPara="1" tIns="34275" wrap="square">
              <a:spAutoFit/>
            </a:bodyPr>
            <a:lstStyle/>
            <a:p>
              <a:pPr algn="ctr" indent="0" lvl="0" marL="0" marR="0" rtl="0">
                <a:lnSpc>
                  <a:spcPct val="100000"/>
                </a:lnSpc>
                <a:spcBef>
                  <a:spcPts val="0"/>
                </a:spcBef>
                <a:spcAft>
                  <a:spcPts val="0"/>
                </a:spcAft>
                <a:buNone/>
              </a:pPr>
              <a:r>
                <a:rPr altLang="ja" b="0" cap="none" dirty="0" i="0" lang="ja" strike="noStrike" sz="800" u="none">
                  <a:solidFill>
                    <a:srgbClr val="000000"/>
                  </a:solidFill>
                  <a:latin typeface="Arial"/>
                  <a:ea typeface="Arial"/>
                  <a:cs typeface="Arial"/>
                  <a:sym typeface="Arial"/>
                </a:rPr>
                <a:t>リピート率</a:t>
              </a:r>
              <a:endParaRPr b="0" cap="none" dirty="0" i="0" strike="noStrike" sz="800" u="none">
                <a:solidFill>
                  <a:srgbClr val="000000"/>
                </a:solidFill>
                <a:latin typeface="Arial"/>
                <a:ea typeface="Arial"/>
                <a:cs typeface="Arial"/>
                <a:sym typeface="Arial"/>
              </a:endParaRPr>
            </a:p>
            <a:p>
              <a:pPr algn="ctr" indent="0" lvl="0" marL="0" marR="0" rtl="0">
                <a:lnSpc>
                  <a:spcPct val="100000"/>
                </a:lnSpc>
                <a:spcBef>
                  <a:spcPts val="0"/>
                </a:spcBef>
                <a:spcAft>
                  <a:spcPts val="0"/>
                </a:spcAft>
                <a:buNone/>
              </a:pPr>
              <a:r>
                <a:rPr altLang="ja" b="0" cap="none" dirty="0" i="0" lang="ja" strike="noStrike" sz="1400" u="none">
                  <a:solidFill>
                    <a:srgbClr val="000000"/>
                  </a:solidFill>
                  <a:latin typeface="Arial"/>
                  <a:ea typeface="Arial"/>
                  <a:cs typeface="Arial"/>
                  <a:sym typeface="Arial"/>
                </a:rPr>
                <a:t>92</a:t>
              </a:r>
              <a:r>
                <a:rPr altLang="ja" b="0" cap="none" dirty="0" i="0" lang="ja" strike="noStrike" sz="800" u="none">
                  <a:solidFill>
                    <a:srgbClr val="000000"/>
                  </a:solidFill>
                  <a:latin typeface="Arial"/>
                  <a:ea typeface="Arial"/>
                  <a:cs typeface="Arial"/>
                  <a:sym typeface="Arial"/>
                </a:rPr>
                <a:t>%</a:t>
              </a:r>
              <a:endParaRPr b="0" cap="none" dirty="0" i="0" strike="noStrike" sz="500" u="none">
                <a:solidFill>
                  <a:srgbClr val="000000"/>
                </a:solidFill>
                <a:latin typeface="Arial"/>
                <a:ea typeface="Arial"/>
                <a:cs typeface="Arial"/>
                <a:sym typeface="Arial"/>
              </a:endParaRPr>
            </a:p>
          </p:txBody>
        </p:sp>
        <p:sp>
          <p:nvSpPr>
            <p:cNvPr id="407" name="Google Shape;407;p34"/>
            <p:cNvSpPr txBox="1"/>
            <p:nvPr/>
          </p:nvSpPr>
          <p:spPr>
            <a:xfrm>
              <a:off x="4093431" y="3011077"/>
              <a:ext cx="1196482" cy="323165"/>
            </a:xfrm>
            <a:prstGeom prst="rect">
              <a:avLst/>
            </a:prstGeom>
            <a:noFill/>
            <a:ln>
              <a:noFill/>
            </a:ln>
          </p:spPr>
          <p:txBody>
            <a:bodyPr anchor="t" anchorCtr="0" bIns="34275" lIns="68575" numCol="1" rIns="68575" spcFirstLastPara="1" tIns="34275" wrap="square">
              <a:spAutoFit/>
            </a:bodyPr>
            <a:lstStyle/>
            <a:p>
              <a:pPr algn="ctr" indent="0" lvl="0" marL="0" marR="0" rtl="0">
                <a:lnSpc>
                  <a:spcPct val="100000"/>
                </a:lnSpc>
                <a:spcBef>
                  <a:spcPts val="0"/>
                </a:spcBef>
                <a:spcAft>
                  <a:spcPts val="0"/>
                </a:spcAft>
                <a:buNone/>
              </a:pPr>
              <a:r>
                <a:rPr altLang="ja" b="0" cap="none" dirty="0" i="0" lang="ja" strike="noStrike" sz="800" u="none">
                  <a:solidFill>
                    <a:srgbClr val="000000"/>
                  </a:solidFill>
                  <a:latin typeface="Arial"/>
                  <a:ea typeface="Arial"/>
                  <a:cs typeface="Arial"/>
                  <a:sym typeface="Arial"/>
                </a:rPr>
                <a:t>質の高いコンテンツで</a:t>
              </a:r>
              <a:endParaRPr b="0" cap="none" dirty="0" i="0" strike="noStrike" sz="800" u="none">
                <a:solidFill>
                  <a:srgbClr val="000000"/>
                </a:solidFill>
                <a:latin typeface="Arial"/>
                <a:ea typeface="Arial"/>
                <a:cs typeface="Arial"/>
                <a:sym typeface="Arial"/>
              </a:endParaRPr>
            </a:p>
            <a:p>
              <a:pPr algn="ctr" indent="0" lvl="0" marL="0" marR="0" rtl="0">
                <a:lnSpc>
                  <a:spcPct val="100000"/>
                </a:lnSpc>
                <a:spcBef>
                  <a:spcPts val="0"/>
                </a:spcBef>
                <a:spcAft>
                  <a:spcPts val="0"/>
                </a:spcAft>
                <a:buNone/>
              </a:pPr>
              <a:r>
                <a:rPr altLang="ja" b="0" cap="none" dirty="0" i="0" lang="ja" strike="noStrike" sz="800" u="none">
                  <a:solidFill>
                    <a:srgbClr val="000000"/>
                  </a:solidFill>
                  <a:latin typeface="Arial"/>
                  <a:ea typeface="Arial"/>
                  <a:cs typeface="Arial"/>
                  <a:sym typeface="Arial"/>
                </a:rPr>
                <a:t>高い顧客満足度を実現</a:t>
              </a:r>
              <a:endParaRPr b="0" cap="none" dirty="0" i="0" strike="noStrike" sz="200" u="none">
                <a:solidFill>
                  <a:srgbClr val="000000"/>
                </a:solidFill>
                <a:latin typeface="Arial"/>
                <a:ea typeface="Arial"/>
                <a:cs typeface="Arial"/>
                <a:sym typeface="Arial"/>
              </a:endParaRPr>
            </a:p>
          </p:txBody>
        </p:sp>
      </p:grpSp>
      <p:sp>
        <p:nvSpPr>
          <p:cNvPr id="408" name="Google Shape;408;p34"/>
          <p:cNvSpPr txBox="1">
            <a:spLocks noGrp="1"/>
          </p:cNvSpPr>
          <p:nvPr>
            <p:ph idx="11" type="ftr"/>
          </p:nvPr>
        </p:nvSpPr>
        <p:spPr>
          <a:xfrm>
            <a:off x="3028950" y="4743451"/>
            <a:ext cx="3086100" cy="400049"/>
          </a:xfrm>
          <a:prstGeom prst="rect">
            <a:avLst/>
          </a:prstGeom>
          <a:noFill/>
          <a:ln>
            <a:noFill/>
          </a:ln>
        </p:spPr>
        <p:txBody>
          <a:bodyPr anchor="ctr" anchorCtr="0" bIns="34275" lIns="68575" numCol="1" rIns="68575" spcFirstLastPara="1" tIns="34275" wrap="square">
            <a:noAutofit/>
          </a:bodyPr>
          <a:lstStyle/>
          <a:p>
            <a:pPr algn="ctr" indent="0" lvl="0" marL="0" rtl="0">
              <a:lnSpc>
                <a:spcPct val="100000"/>
              </a:lnSpc>
              <a:spcBef>
                <a:spcPts val="0"/>
              </a:spcBef>
              <a:spcAft>
                <a:spcPts val="0"/>
              </a:spcAft>
              <a:buSzPts val="1100"/>
              <a:buNone/>
            </a:pPr>
            <a:r>
              <a:rPr altLang="ja" b="0" dirty="0" i="0" lang="ja">
                <a:solidFill>
                  <a:schemeClr val="dk1"/>
                </a:solidFill>
                <a:latin typeface="Arial"/>
                <a:ea typeface="Arial"/>
                <a:cs typeface="Arial"/>
                <a:sym typeface="Arial"/>
              </a:rPr>
              <a:t>VALUE WORKS. All Rights Reserved.</a:t>
            </a:r>
            <a:endParaRPr dirty="0">
              <a:solidFill>
                <a:schemeClr val="dk1"/>
              </a:solidFill>
              <a:latin typeface="Arial"/>
              <a:ea typeface="Arial"/>
              <a:cs typeface="Arial"/>
              <a:sym typeface="Arial"/>
            </a:endParaRPr>
          </a:p>
        </p:txBody>
      </p:sp>
      <p:grpSp>
        <p:nvGrpSpPr>
          <p:cNvPr id="17" name="グループ化 16">
            <a:extLst>
              <a:ext uri="{FF2B5EF4-FFF2-40B4-BE49-F238E27FC236}">
                <a16:creationId xmlns:a16="http://schemas.microsoft.com/office/drawing/2014/main" id="{1768AD5D-4CF5-C0BA-895B-CAF8D3635CBA}"/>
              </a:ext>
            </a:extLst>
          </p:cNvPr>
          <p:cNvGrpSpPr/>
          <p:nvPr/>
        </p:nvGrpSpPr>
        <p:grpSpPr>
          <a:xfrm>
            <a:off x="260141" y="2629498"/>
            <a:ext cx="1614574" cy="767749"/>
            <a:chOff x="246286" y="2631920"/>
            <a:chExt cx="1614574" cy="767749"/>
          </a:xfrm>
        </p:grpSpPr>
        <p:grpSp>
          <p:nvGrpSpPr>
            <p:cNvPr id="393" name="Google Shape;393;p34"/>
            <p:cNvGrpSpPr/>
            <p:nvPr/>
          </p:nvGrpSpPr>
          <p:grpSpPr>
            <a:xfrm>
              <a:off x="455332" y="2631920"/>
              <a:ext cx="1196482" cy="725393"/>
              <a:chOff x="993782" y="3509227"/>
              <a:chExt cx="1595309" cy="967190"/>
            </a:xfrm>
          </p:grpSpPr>
          <p:sp>
            <p:nvSpPr>
              <p:cNvPr id="394" name="Google Shape;394;p34"/>
              <p:cNvSpPr txBox="1"/>
              <p:nvPr/>
            </p:nvSpPr>
            <p:spPr>
              <a:xfrm>
                <a:off x="1134847" y="3509227"/>
                <a:ext cx="1313180" cy="538609"/>
              </a:xfrm>
              <a:prstGeom prst="rect">
                <a:avLst/>
              </a:prstGeom>
              <a:noFill/>
              <a:ln>
                <a:noFill/>
              </a:ln>
            </p:spPr>
            <p:txBody>
              <a:bodyPr anchor="t" anchorCtr="0" bIns="34275" lIns="68575" numCol="1" rIns="68575" spcFirstLastPara="1" tIns="34275" wrap="square">
                <a:spAutoFit/>
              </a:bodyPr>
              <a:lstStyle/>
              <a:p>
                <a:pPr algn="ctr" indent="0" lvl="0" marL="0" marR="0" rtl="0">
                  <a:lnSpc>
                    <a:spcPct val="100000"/>
                  </a:lnSpc>
                  <a:spcBef>
                    <a:spcPts val="0"/>
                  </a:spcBef>
                  <a:spcAft>
                    <a:spcPts val="0"/>
                  </a:spcAft>
                  <a:buNone/>
                </a:pPr>
                <a:r>
                  <a:rPr altLang="ja" b="0" cap="none" dirty="0" i="0" lang="ja" strike="noStrike" sz="800" u="none">
                    <a:solidFill>
                      <a:srgbClr val="000000"/>
                    </a:solidFill>
                    <a:latin typeface="Arial"/>
                    <a:ea typeface="Arial"/>
                    <a:cs typeface="Arial"/>
                    <a:sym typeface="Arial"/>
                  </a:rPr>
                  <a:t>圧倒的な</a:t>
                </a:r>
                <a:endParaRPr b="0" cap="none" dirty="0" i="0" strike="noStrike" sz="800" u="none">
                  <a:solidFill>
                    <a:srgbClr val="000000"/>
                  </a:solidFill>
                  <a:latin typeface="Arial"/>
                  <a:ea typeface="Arial"/>
                  <a:cs typeface="Arial"/>
                  <a:sym typeface="Arial"/>
                </a:endParaRPr>
              </a:p>
              <a:p>
                <a:pPr algn="ctr" indent="0" lvl="0" marL="0" marR="0" rtl="0">
                  <a:lnSpc>
                    <a:spcPct val="100000"/>
                  </a:lnSpc>
                  <a:spcBef>
                    <a:spcPts val="0"/>
                  </a:spcBef>
                  <a:spcAft>
                    <a:spcPts val="0"/>
                  </a:spcAft>
                  <a:buNone/>
                </a:pPr>
                <a:r>
                  <a:rPr altLang="ja" b="0" cap="none" dirty="0" i="0" lang="ja" strike="noStrike" sz="1400" u="none">
                    <a:solidFill>
                      <a:srgbClr val="000000"/>
                    </a:solidFill>
                    <a:latin typeface="Arial"/>
                    <a:ea typeface="Arial"/>
                    <a:cs typeface="Arial"/>
                    <a:sym typeface="Arial"/>
                  </a:rPr>
                  <a:t>制作実績</a:t>
                </a:r>
                <a:endParaRPr b="0" cap="none" dirty="0" i="0" strike="noStrike" sz="1100" u="none">
                  <a:solidFill>
                    <a:srgbClr val="000000"/>
                  </a:solidFill>
                  <a:latin typeface="Arial"/>
                  <a:ea typeface="Arial"/>
                  <a:cs typeface="Arial"/>
                  <a:sym typeface="Arial"/>
                </a:endParaRPr>
              </a:p>
            </p:txBody>
          </p:sp>
          <p:sp>
            <p:nvSpPr>
              <p:cNvPr id="395" name="Google Shape;395;p34"/>
              <p:cNvSpPr txBox="1"/>
              <p:nvPr/>
            </p:nvSpPr>
            <p:spPr>
              <a:xfrm>
                <a:off x="993782" y="3968585"/>
                <a:ext cx="1595309" cy="507832"/>
              </a:xfrm>
              <a:prstGeom prst="rect">
                <a:avLst/>
              </a:prstGeom>
              <a:noFill/>
              <a:ln>
                <a:noFill/>
              </a:ln>
            </p:spPr>
            <p:txBody>
              <a:bodyPr anchor="t" anchorCtr="0" bIns="34275" lIns="68575" numCol="1" rIns="68575" spcFirstLastPara="1" tIns="34275" wrap="square">
                <a:spAutoFit/>
              </a:bodyPr>
              <a:lstStyle/>
              <a:p>
                <a:pPr algn="ctr" indent="0" lvl="0" marL="0" marR="0" rtl="0">
                  <a:lnSpc>
                    <a:spcPct val="100000"/>
                  </a:lnSpc>
                  <a:spcBef>
                    <a:spcPts val="0"/>
                  </a:spcBef>
                  <a:spcAft>
                    <a:spcPts val="0"/>
                  </a:spcAft>
                  <a:buNone/>
                </a:pPr>
                <a:r>
                  <a:rPr altLang="ja" b="0" cap="none" dirty="0" i="0" lang="ja" strike="noStrike" sz="800" u="none">
                    <a:solidFill>
                      <a:srgbClr val="000000"/>
                    </a:solidFill>
                    <a:latin typeface="Arial"/>
                    <a:ea typeface="Arial"/>
                    <a:cs typeface="Arial"/>
                    <a:sym typeface="Arial"/>
                  </a:rPr>
                  <a:t>年間</a:t>
                </a:r>
                <a:r>
                  <a:rPr altLang="ja" b="0" cap="none" dirty="0" i="0" lang="ja" strike="noStrike" sz="1200" u="none">
                    <a:solidFill>
                      <a:srgbClr val="000000"/>
                    </a:solidFill>
                    <a:latin typeface="Arial"/>
                    <a:ea typeface="Arial"/>
                    <a:cs typeface="Arial"/>
                    <a:sym typeface="Arial"/>
                  </a:rPr>
                  <a:t>3000</a:t>
                </a:r>
                <a:r>
                  <a:rPr altLang="ja" b="0" cap="none" dirty="0" i="0" lang="ja" strike="noStrike" sz="800" u="none">
                    <a:solidFill>
                      <a:srgbClr val="000000"/>
                    </a:solidFill>
                    <a:latin typeface="Arial"/>
                    <a:ea typeface="Arial"/>
                    <a:cs typeface="Arial"/>
                    <a:sym typeface="Arial"/>
                  </a:rPr>
                  <a:t>本以上の</a:t>
                </a:r>
                <a:endParaRPr b="0" cap="none" dirty="0" i="0" strike="noStrike" sz="800" u="none">
                  <a:solidFill>
                    <a:srgbClr val="000000"/>
                  </a:solidFill>
                  <a:latin typeface="Arial"/>
                  <a:ea typeface="Arial"/>
                  <a:cs typeface="Arial"/>
                  <a:sym typeface="Arial"/>
                </a:endParaRPr>
              </a:p>
              <a:p>
                <a:pPr algn="ctr" indent="0" lvl="0" marL="0" marR="0" rtl="0">
                  <a:lnSpc>
                    <a:spcPct val="100000"/>
                  </a:lnSpc>
                  <a:spcBef>
                    <a:spcPts val="0"/>
                  </a:spcBef>
                  <a:spcAft>
                    <a:spcPts val="0"/>
                  </a:spcAft>
                  <a:buNone/>
                </a:pPr>
                <a:r>
                  <a:rPr altLang="ja" b="0" cap="none" dirty="0" i="0" lang="ja" strike="noStrike" sz="800" u="none">
                    <a:solidFill>
                      <a:srgbClr val="000000"/>
                    </a:solidFill>
                    <a:latin typeface="Arial"/>
                    <a:ea typeface="Arial"/>
                    <a:cs typeface="Arial"/>
                    <a:sym typeface="Arial"/>
                  </a:rPr>
                  <a:t>採用コンテンツを制作</a:t>
                </a:r>
                <a:endParaRPr b="0" cap="none" dirty="0" i="0" strike="noStrike" sz="800" u="none">
                  <a:solidFill>
                    <a:srgbClr val="000000"/>
                  </a:solidFill>
                  <a:latin typeface="Arial"/>
                  <a:ea typeface="Arial"/>
                  <a:cs typeface="Arial"/>
                  <a:sym typeface="Arial"/>
                </a:endParaRPr>
              </a:p>
            </p:txBody>
          </p:sp>
        </p:grpSp>
        <p:grpSp>
          <p:nvGrpSpPr>
            <p:cNvPr id="8" name="グループ化 7">
              <a:extLst>
                <a:ext uri="{FF2B5EF4-FFF2-40B4-BE49-F238E27FC236}">
                  <a16:creationId xmlns:a16="http://schemas.microsoft.com/office/drawing/2014/main" id="{7FB17BAA-6790-7581-4F42-4FF79244094F}"/>
                </a:ext>
              </a:extLst>
            </p:cNvPr>
            <p:cNvGrpSpPr/>
            <p:nvPr/>
          </p:nvGrpSpPr>
          <p:grpSpPr>
            <a:xfrm>
              <a:off x="246286" y="2657751"/>
              <a:ext cx="1614574" cy="741918"/>
              <a:chOff x="218705" y="3326959"/>
              <a:chExt cx="1614574" cy="741918"/>
            </a:xfrm>
          </p:grpSpPr>
          <p:pic>
            <p:nvPicPr>
              <p:cNvPr descr="光, 挿絵 が含まれている画像  自動的に生成された説明" id="6" name="図 5">
                <a:extLst>
                  <a:ext uri="{FF2B5EF4-FFF2-40B4-BE49-F238E27FC236}">
                    <a16:creationId xmlns:a16="http://schemas.microsoft.com/office/drawing/2014/main" id="{FF9E39E8-5562-374B-FEEB-1CF34A432C1B}"/>
                  </a:ext>
                </a:extLst>
              </p:cNvPr>
              <p:cNvPicPr>
                <a:picLocks noChangeAspect="1"/>
              </p:cNvPicPr>
              <p:nvPr/>
            </p:nvPicPr>
            <p:blipFill rotWithShape="1">
              <a:blip cstate="hqprint" r:embed="rId4">
                <a:extLst>
                  <a:ext uri="{28A0092B-C50C-407E-A947-70E740481C1C}">
                    <a14:useLocalDpi xmlns:a14="http://schemas.microsoft.com/office/drawing/2010/main"/>
                  </a:ext>
                </a:extLst>
              </a:blip>
              <a:srcRect/>
              <a:stretch/>
            </p:blipFill>
            <p:spPr>
              <a:xfrm>
                <a:off x="218705" y="3326959"/>
                <a:ext cx="399585" cy="741918"/>
              </a:xfrm>
              <a:prstGeom prst="rect">
                <a:avLst/>
              </a:prstGeom>
            </p:spPr>
          </p:pic>
          <p:pic>
            <p:nvPicPr>
              <p:cNvPr descr="光, 挿絵 が含まれている画像  自動的に生成された説明" id="7" name="図 6">
                <a:extLst>
                  <a:ext uri="{FF2B5EF4-FFF2-40B4-BE49-F238E27FC236}">
                    <a16:creationId xmlns:a16="http://schemas.microsoft.com/office/drawing/2014/main" id="{D18FFE0B-1067-3D59-EE87-88D455AF7057}"/>
                  </a:ext>
                </a:extLst>
              </p:cNvPr>
              <p:cNvPicPr>
                <a:picLocks noChangeAspect="1"/>
              </p:cNvPicPr>
              <p:nvPr/>
            </p:nvPicPr>
            <p:blipFill rotWithShape="1">
              <a:blip cstate="hqprint" r:embed="rId5">
                <a:extLst>
                  <a:ext uri="{28A0092B-C50C-407E-A947-70E740481C1C}">
                    <a14:useLocalDpi xmlns:a14="http://schemas.microsoft.com/office/drawing/2010/main"/>
                  </a:ext>
                </a:extLst>
              </a:blip>
              <a:srcRect/>
              <a:stretch/>
            </p:blipFill>
            <p:spPr>
              <a:xfrm>
                <a:off x="1433694" y="3326959"/>
                <a:ext cx="399585" cy="741918"/>
              </a:xfrm>
              <a:prstGeom prst="rect">
                <a:avLst/>
              </a:prstGeom>
            </p:spPr>
          </p:pic>
        </p:grpSp>
      </p:grpSp>
      <p:grpSp>
        <p:nvGrpSpPr>
          <p:cNvPr id="9" name="グループ化 8">
            <a:extLst>
              <a:ext uri="{FF2B5EF4-FFF2-40B4-BE49-F238E27FC236}">
                <a16:creationId xmlns:a16="http://schemas.microsoft.com/office/drawing/2014/main" id="{CF4085B9-25BB-7DEE-C50B-0681F319A9F6}"/>
              </a:ext>
            </a:extLst>
          </p:cNvPr>
          <p:cNvGrpSpPr/>
          <p:nvPr/>
        </p:nvGrpSpPr>
        <p:grpSpPr>
          <a:xfrm>
            <a:off x="3804617" y="2629498"/>
            <a:ext cx="1614574" cy="741918"/>
            <a:chOff x="218705" y="3326959"/>
            <a:chExt cx="1614574" cy="741918"/>
          </a:xfrm>
        </p:grpSpPr>
        <p:pic>
          <p:nvPicPr>
            <p:cNvPr descr="光, 挿絵 が含まれている画像  自動的に生成された説明" id="10" name="図 9">
              <a:extLst>
                <a:ext uri="{FF2B5EF4-FFF2-40B4-BE49-F238E27FC236}">
                  <a16:creationId xmlns:a16="http://schemas.microsoft.com/office/drawing/2014/main" id="{972A0436-EE31-F79E-3965-54C9750E2987}"/>
                </a:ext>
              </a:extLst>
            </p:cNvPr>
            <p:cNvPicPr>
              <a:picLocks noChangeAspect="1"/>
            </p:cNvPicPr>
            <p:nvPr/>
          </p:nvPicPr>
          <p:blipFill rotWithShape="1">
            <a:blip cstate="hqprint" r:embed="rId4">
              <a:extLst>
                <a:ext uri="{28A0092B-C50C-407E-A947-70E740481C1C}">
                  <a14:useLocalDpi xmlns:a14="http://schemas.microsoft.com/office/drawing/2010/main"/>
                </a:ext>
              </a:extLst>
            </a:blip>
            <a:srcRect/>
            <a:stretch/>
          </p:blipFill>
          <p:spPr>
            <a:xfrm>
              <a:off x="218705" y="3326959"/>
              <a:ext cx="399585" cy="741918"/>
            </a:xfrm>
            <a:prstGeom prst="rect">
              <a:avLst/>
            </a:prstGeom>
          </p:spPr>
        </p:pic>
        <p:pic>
          <p:nvPicPr>
            <p:cNvPr descr="光, 挿絵 が含まれている画像  自動的に生成された説明" id="11" name="図 10">
              <a:extLst>
                <a:ext uri="{FF2B5EF4-FFF2-40B4-BE49-F238E27FC236}">
                  <a16:creationId xmlns:a16="http://schemas.microsoft.com/office/drawing/2014/main" id="{64F5B7CB-AA67-A06A-0FBE-2569625EDC0F}"/>
                </a:ext>
              </a:extLst>
            </p:cNvPr>
            <p:cNvPicPr>
              <a:picLocks noChangeAspect="1"/>
            </p:cNvPicPr>
            <p:nvPr/>
          </p:nvPicPr>
          <p:blipFill rotWithShape="1">
            <a:blip cstate="hqprint" r:embed="rId5">
              <a:extLst>
                <a:ext uri="{28A0092B-C50C-407E-A947-70E740481C1C}">
                  <a14:useLocalDpi xmlns:a14="http://schemas.microsoft.com/office/drawing/2010/main"/>
                </a:ext>
              </a:extLst>
            </a:blip>
            <a:srcRect/>
            <a:stretch/>
          </p:blipFill>
          <p:spPr>
            <a:xfrm>
              <a:off x="1433694" y="3326959"/>
              <a:ext cx="399585" cy="741918"/>
            </a:xfrm>
            <a:prstGeom prst="rect">
              <a:avLst/>
            </a:prstGeom>
          </p:spPr>
        </p:pic>
      </p:grpSp>
      <p:grpSp>
        <p:nvGrpSpPr>
          <p:cNvPr id="16" name="グループ化 15">
            <a:extLst>
              <a:ext uri="{FF2B5EF4-FFF2-40B4-BE49-F238E27FC236}">
                <a16:creationId xmlns:a16="http://schemas.microsoft.com/office/drawing/2014/main" id="{5B7D4728-D55B-2E65-5500-354F0AA42334}"/>
              </a:ext>
            </a:extLst>
          </p:cNvPr>
          <p:cNvGrpSpPr/>
          <p:nvPr/>
        </p:nvGrpSpPr>
        <p:grpSpPr>
          <a:xfrm>
            <a:off x="2032379" y="2629498"/>
            <a:ext cx="1614574" cy="761702"/>
            <a:chOff x="2004669" y="2629498"/>
            <a:chExt cx="1614574" cy="761702"/>
          </a:xfrm>
        </p:grpSpPr>
        <p:sp>
          <p:nvSpPr>
            <p:cNvPr id="397" name="Google Shape;397;p34"/>
            <p:cNvSpPr txBox="1"/>
            <p:nvPr/>
          </p:nvSpPr>
          <p:spPr>
            <a:xfrm>
              <a:off x="2324400" y="2629498"/>
              <a:ext cx="984885" cy="403957"/>
            </a:xfrm>
            <a:prstGeom prst="rect">
              <a:avLst/>
            </a:prstGeom>
            <a:noFill/>
            <a:ln>
              <a:noFill/>
            </a:ln>
          </p:spPr>
          <p:txBody>
            <a:bodyPr anchor="t" anchorCtr="0" bIns="34275" lIns="68575" numCol="1" rIns="68575" spcFirstLastPara="1" tIns="34275" wrap="square">
              <a:spAutoFit/>
            </a:bodyPr>
            <a:lstStyle/>
            <a:p>
              <a:pPr algn="ctr" indent="0" lvl="0" marL="0" marR="0" rtl="0">
                <a:lnSpc>
                  <a:spcPct val="100000"/>
                </a:lnSpc>
                <a:spcBef>
                  <a:spcPts val="0"/>
                </a:spcBef>
                <a:spcAft>
                  <a:spcPts val="0"/>
                </a:spcAft>
                <a:buNone/>
              </a:pPr>
              <a:r>
                <a:rPr altLang="ja" b="0" cap="none" dirty="0" i="0" lang="ja" strike="noStrike" sz="800" u="none">
                  <a:solidFill>
                    <a:srgbClr val="000000"/>
                  </a:solidFill>
                  <a:latin typeface="Arial"/>
                  <a:ea typeface="Arial"/>
                  <a:cs typeface="Arial"/>
                  <a:sym typeface="Arial"/>
                </a:rPr>
                <a:t>人材業界歴の長い</a:t>
              </a:r>
              <a:endParaRPr b="0" cap="none" dirty="0" i="0" strike="noStrike" sz="800" u="none">
                <a:solidFill>
                  <a:srgbClr val="000000"/>
                </a:solidFill>
                <a:latin typeface="Arial"/>
                <a:ea typeface="Arial"/>
                <a:cs typeface="Arial"/>
                <a:sym typeface="Arial"/>
              </a:endParaRPr>
            </a:p>
            <a:p>
              <a:pPr algn="ctr" indent="0" lvl="0" marL="0" marR="0" rtl="0">
                <a:lnSpc>
                  <a:spcPct val="100000"/>
                </a:lnSpc>
                <a:spcBef>
                  <a:spcPts val="0"/>
                </a:spcBef>
                <a:spcAft>
                  <a:spcPts val="0"/>
                </a:spcAft>
                <a:buNone/>
              </a:pPr>
              <a:r>
                <a:rPr altLang="ja" b="0" cap="none" dirty="0" i="0" lang="ja" strike="noStrike" sz="1400" u="none">
                  <a:solidFill>
                    <a:srgbClr val="000000"/>
                  </a:solidFill>
                  <a:latin typeface="Arial"/>
                  <a:ea typeface="Arial"/>
                  <a:cs typeface="Arial"/>
                  <a:sym typeface="Arial"/>
                </a:rPr>
                <a:t>制作陣営</a:t>
              </a:r>
              <a:endParaRPr b="0" cap="none" dirty="0" i="0" strike="noStrike" sz="1100" u="none">
                <a:solidFill>
                  <a:srgbClr val="000000"/>
                </a:solidFill>
                <a:latin typeface="Arial"/>
                <a:ea typeface="Arial"/>
                <a:cs typeface="Arial"/>
                <a:sym typeface="Arial"/>
              </a:endParaRPr>
            </a:p>
          </p:txBody>
        </p:sp>
        <p:sp>
          <p:nvSpPr>
            <p:cNvPr id="401" name="Google Shape;401;p34"/>
            <p:cNvSpPr txBox="1"/>
            <p:nvPr/>
          </p:nvSpPr>
          <p:spPr>
            <a:xfrm>
              <a:off x="2186141" y="2976440"/>
              <a:ext cx="1261403" cy="380873"/>
            </a:xfrm>
            <a:prstGeom prst="rect">
              <a:avLst/>
            </a:prstGeom>
            <a:noFill/>
            <a:ln>
              <a:noFill/>
            </a:ln>
          </p:spPr>
          <p:txBody>
            <a:bodyPr anchor="t" anchorCtr="0" bIns="34275" lIns="68575" numCol="1" rIns="68575" spcFirstLastPara="1" tIns="34275" wrap="square">
              <a:spAutoFit/>
            </a:bodyPr>
            <a:lstStyle/>
            <a:p>
              <a:pPr algn="ctr" indent="0" lvl="0" marL="0" marR="0" rtl="0">
                <a:lnSpc>
                  <a:spcPct val="100000"/>
                </a:lnSpc>
                <a:spcBef>
                  <a:spcPts val="0"/>
                </a:spcBef>
                <a:spcAft>
                  <a:spcPts val="0"/>
                </a:spcAft>
                <a:buNone/>
              </a:pPr>
              <a:r>
                <a:rPr altLang="ja" b="0" cap="none" dirty="0" i="0" lang="ja" strike="noStrike" sz="800" u="none">
                  <a:solidFill>
                    <a:srgbClr val="000000"/>
                  </a:solidFill>
                  <a:latin typeface="Arial"/>
                  <a:ea typeface="Arial"/>
                  <a:cs typeface="Arial"/>
                  <a:sym typeface="Arial"/>
                </a:rPr>
                <a:t>人材業界歴</a:t>
              </a:r>
              <a:r>
                <a:rPr altLang="ja" b="0" cap="none" dirty="0" i="0" lang="ja" strike="noStrike" sz="1200" u="none">
                  <a:solidFill>
                    <a:srgbClr val="000000"/>
                  </a:solidFill>
                  <a:latin typeface="Arial"/>
                  <a:ea typeface="Arial"/>
                  <a:cs typeface="Arial"/>
                  <a:sym typeface="Arial"/>
                </a:rPr>
                <a:t>10</a:t>
              </a:r>
              <a:r>
                <a:rPr altLang="ja" b="0" cap="none" dirty="0" i="0" lang="ja" strike="noStrike" sz="800" u="none">
                  <a:solidFill>
                    <a:srgbClr val="000000"/>
                  </a:solidFill>
                  <a:latin typeface="Arial"/>
                  <a:ea typeface="Arial"/>
                  <a:cs typeface="Arial"/>
                  <a:sym typeface="Arial"/>
                </a:rPr>
                <a:t>年以上の</a:t>
              </a:r>
              <a:endParaRPr b="0" cap="none" dirty="0" i="0" strike="noStrike" sz="800" u="none">
                <a:solidFill>
                  <a:srgbClr val="000000"/>
                </a:solidFill>
                <a:latin typeface="Arial"/>
                <a:ea typeface="Arial"/>
                <a:cs typeface="Arial"/>
                <a:sym typeface="Arial"/>
              </a:endParaRPr>
            </a:p>
            <a:p>
              <a:pPr algn="ctr" indent="0" lvl="0" marL="0" marR="0" rtl="0">
                <a:lnSpc>
                  <a:spcPct val="100000"/>
                </a:lnSpc>
                <a:spcBef>
                  <a:spcPts val="0"/>
                </a:spcBef>
                <a:spcAft>
                  <a:spcPts val="0"/>
                </a:spcAft>
                <a:buNone/>
              </a:pPr>
              <a:r>
                <a:rPr altLang="ja" b="0" cap="none" dirty="0" i="0" lang="ja" strike="noStrike" sz="800" u="none">
                  <a:solidFill>
                    <a:srgbClr val="000000"/>
                  </a:solidFill>
                  <a:latin typeface="Arial"/>
                  <a:ea typeface="Arial"/>
                  <a:cs typeface="Arial"/>
                  <a:sym typeface="Arial"/>
                </a:rPr>
                <a:t>ベテランが多数在籍</a:t>
              </a:r>
              <a:endParaRPr b="0" cap="none" dirty="0" i="0" strike="noStrike" sz="500" u="none">
                <a:solidFill>
                  <a:srgbClr val="000000"/>
                </a:solidFill>
                <a:latin typeface="Arial"/>
                <a:ea typeface="Arial"/>
                <a:cs typeface="Arial"/>
                <a:sym typeface="Arial"/>
              </a:endParaRPr>
            </a:p>
          </p:txBody>
        </p:sp>
        <p:grpSp>
          <p:nvGrpSpPr>
            <p:cNvPr id="12" name="グループ化 11">
              <a:extLst>
                <a:ext uri="{FF2B5EF4-FFF2-40B4-BE49-F238E27FC236}">
                  <a16:creationId xmlns:a16="http://schemas.microsoft.com/office/drawing/2014/main" id="{252A0819-34A8-76CA-C4AC-529720F54B00}"/>
                </a:ext>
              </a:extLst>
            </p:cNvPr>
            <p:cNvGrpSpPr/>
            <p:nvPr/>
          </p:nvGrpSpPr>
          <p:grpSpPr>
            <a:xfrm>
              <a:off x="2004669" y="2649282"/>
              <a:ext cx="1614574" cy="741918"/>
              <a:chOff x="218705" y="3326959"/>
              <a:chExt cx="1614574" cy="741918"/>
            </a:xfrm>
          </p:grpSpPr>
          <p:pic>
            <p:nvPicPr>
              <p:cNvPr descr="光, 挿絵 が含まれている画像  自動的に生成された説明" id="13" name="図 12">
                <a:extLst>
                  <a:ext uri="{FF2B5EF4-FFF2-40B4-BE49-F238E27FC236}">
                    <a16:creationId xmlns:a16="http://schemas.microsoft.com/office/drawing/2014/main" id="{8BF10574-9634-9285-034C-D8273F4D9D83}"/>
                  </a:ext>
                </a:extLst>
              </p:cNvPr>
              <p:cNvPicPr>
                <a:picLocks noChangeAspect="1"/>
              </p:cNvPicPr>
              <p:nvPr/>
            </p:nvPicPr>
            <p:blipFill rotWithShape="1">
              <a:blip cstate="hqprint" r:embed="rId4">
                <a:extLst>
                  <a:ext uri="{28A0092B-C50C-407E-A947-70E740481C1C}">
                    <a14:useLocalDpi xmlns:a14="http://schemas.microsoft.com/office/drawing/2010/main"/>
                  </a:ext>
                </a:extLst>
              </a:blip>
              <a:srcRect/>
              <a:stretch/>
            </p:blipFill>
            <p:spPr>
              <a:xfrm>
                <a:off x="218705" y="3326959"/>
                <a:ext cx="399585" cy="741918"/>
              </a:xfrm>
              <a:prstGeom prst="rect">
                <a:avLst/>
              </a:prstGeom>
            </p:spPr>
          </p:pic>
          <p:pic>
            <p:nvPicPr>
              <p:cNvPr descr="光, 挿絵 が含まれている画像  自動的に生成された説明" id="14" name="図 13">
                <a:extLst>
                  <a:ext uri="{FF2B5EF4-FFF2-40B4-BE49-F238E27FC236}">
                    <a16:creationId xmlns:a16="http://schemas.microsoft.com/office/drawing/2014/main" id="{9586C1C1-DC15-205A-B3BF-F0DD57CDCB6A}"/>
                  </a:ext>
                </a:extLst>
              </p:cNvPr>
              <p:cNvPicPr>
                <a:picLocks noChangeAspect="1"/>
              </p:cNvPicPr>
              <p:nvPr/>
            </p:nvPicPr>
            <p:blipFill rotWithShape="1">
              <a:blip cstate="hqprint" r:embed="rId5">
                <a:extLst>
                  <a:ext uri="{28A0092B-C50C-407E-A947-70E740481C1C}">
                    <a14:useLocalDpi xmlns:a14="http://schemas.microsoft.com/office/drawing/2010/main"/>
                  </a:ext>
                </a:extLst>
              </a:blip>
              <a:srcRect/>
              <a:stretch/>
            </p:blipFill>
            <p:spPr>
              <a:xfrm>
                <a:off x="1433694" y="3326959"/>
                <a:ext cx="399585" cy="741918"/>
              </a:xfrm>
              <a:prstGeom prst="rect">
                <a:avLst/>
              </a:prstGeom>
            </p:spPr>
          </p:pic>
        </p:grpSp>
      </p:grpSp>
      <p:sp>
        <p:nvSpPr>
          <p:cNvPr id="2" name="Google Shape;451;p35">
            <a:extLst>
              <a:ext uri="{FF2B5EF4-FFF2-40B4-BE49-F238E27FC236}">
                <a16:creationId xmlns:a16="http://schemas.microsoft.com/office/drawing/2014/main" id="{B6AF5634-969F-1DCE-06CC-90D46AFBAD09}"/>
              </a:ext>
            </a:extLst>
          </p:cNvPr>
          <p:cNvSpPr/>
          <p:nvPr/>
        </p:nvSpPr>
        <p:spPr>
          <a:xfrm>
            <a:off x="0" y="104776"/>
            <a:ext cx="1183005" cy="219075"/>
          </a:xfrm>
          <a:prstGeom prst="rect">
            <a:avLst/>
          </a:prstGeom>
          <a:solidFill>
            <a:schemeClr val="dk1"/>
          </a:solidFill>
          <a:ln>
            <a:noFill/>
          </a:ln>
        </p:spPr>
        <p:txBody>
          <a:bodyPr anchor="ctr" anchorCtr="0" bIns="34275" lIns="68575" numCol="1" rIns="68575" spcFirstLastPara="1" tIns="34275" wrap="none">
            <a:noAutofit/>
          </a:bodyPr>
          <a:lstStyle/>
          <a:p>
            <a:pPr algn="dist" indent="0" lvl="0" marL="0" marR="0" rtl="0">
              <a:lnSpc>
                <a:spcPct val="139000"/>
              </a:lnSpc>
              <a:spcBef>
                <a:spcPts val="0"/>
              </a:spcBef>
              <a:spcAft>
                <a:spcPts val="0"/>
              </a:spcAft>
              <a:buClr>
                <a:srgbClr val="000000"/>
              </a:buClr>
              <a:buSzPts val="1400"/>
              <a:buFont typeface="Arial"/>
              <a:buNone/>
            </a:pPr>
            <a:r>
              <a:rPr altLang="ja" b="0" cap="none" dirty="0" i="0" lang="ja" strike="noStrike" sz="700" u="none">
                <a:solidFill>
                  <a:schemeClr val="lt1"/>
                </a:solidFill>
                <a:latin typeface="Arial"/>
                <a:ea typeface="Arial"/>
                <a:cs typeface="Arial"/>
                <a:sym typeface="Arial"/>
              </a:rPr>
              <a:t>『VALUE WORKS』</a:t>
            </a:r>
            <a:r>
              <a:rPr altLang="ja" b="0" cap="none" dirty="0" i="0" lang="ja" spc="200" strike="noStrike" sz="800" u="none">
                <a:solidFill>
                  <a:schemeClr val="lt1"/>
                </a:solidFill>
                <a:latin typeface="Arial"/>
                <a:ea typeface="Arial"/>
                <a:cs typeface="Arial"/>
                <a:sym typeface="Arial"/>
              </a:rPr>
              <a:t>紹介</a:t>
            </a:r>
            <a:endParaRPr b="0" cap="none" dirty="0" i="0" spc="200" strike="noStrike" sz="800" u="none">
              <a:solidFill>
                <a:schemeClr val="lt1"/>
              </a:solidFill>
              <a:latin typeface="Arial"/>
              <a:ea typeface="Arial"/>
              <a:cs typeface="Arial"/>
              <a:sym typeface="Arial"/>
            </a:endParaRPr>
          </a:p>
        </p:txBody>
      </p:sp>
    </p:spTree>
  </p:cSld>
  <p:clrMapOvr>
    <a:masterClrMapping/>
  </p:clrMapOvr>
  <p:extLst>
    <p:ext uri="{6950BFC3-D8DA-4A85-94F7-54DA5524770B}">
      <p188:commentRel xmlns:p188="http://schemas.microsoft.com/office/powerpoint/2018/8/main" r:id="rId6"/>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42" name="Google Shape;442;p35"/>
          <p:cNvSpPr/>
          <p:nvPr/>
        </p:nvSpPr>
        <p:spPr>
          <a:xfrm>
            <a:off x="6243160" y="1901722"/>
            <a:ext cx="2606706" cy="2579322"/>
          </a:xfrm>
          <a:prstGeom prst="rect">
            <a:avLst/>
          </a:prstGeom>
          <a:solidFill>
            <a:schemeClr val="bg1"/>
          </a:solidFill>
          <a:ln>
            <a:noFill/>
          </a:ln>
          <a:effectLst>
            <a:outerShdw algn="tl" blurRad="50800" dir="2700000" dist="38100" rotWithShape="0">
              <a:srgbClr val="D8D8D8">
                <a:alpha val="40000"/>
              </a:srgbClr>
            </a:outerShdw>
          </a:effectLst>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i="0" strike="noStrike" sz="1400" u="none">
              <a:solidFill>
                <a:schemeClr val="lt1"/>
              </a:solidFill>
              <a:latin typeface="Arial"/>
              <a:ea typeface="Arial"/>
              <a:cs typeface="Arial"/>
              <a:sym typeface="Arial"/>
            </a:endParaRPr>
          </a:p>
        </p:txBody>
      </p:sp>
      <p:pic>
        <p:nvPicPr>
          <p:cNvPr descr="ノートパソコンを使っている女性  自動的に生成された説明" id="16" name="図 15">
            <a:extLst>
              <a:ext uri="{FF2B5EF4-FFF2-40B4-BE49-F238E27FC236}">
                <a16:creationId xmlns:a16="http://schemas.microsoft.com/office/drawing/2014/main" id="{68839194-AF60-F2C7-B54E-B8207542D663}"/>
              </a:ext>
            </a:extLst>
          </p:cNvPr>
          <p:cNvPicPr>
            <a:picLocks noChangeAspect="1"/>
          </p:cNvPicPr>
          <p:nvPr/>
        </p:nvPicPr>
        <p:blipFill rotWithShape="1">
          <a:blip cstate="hqprint" r:embed="rId3">
            <a:extLst>
              <a:ext uri="{28A0092B-C50C-407E-A947-70E740481C1C}">
                <a14:useLocalDpi xmlns:a14="http://schemas.microsoft.com/office/drawing/2010/main"/>
              </a:ext>
            </a:extLst>
          </a:blip>
          <a:srcRect b="-685"/>
          <a:stretch/>
        </p:blipFill>
        <p:spPr>
          <a:xfrm>
            <a:off x="6243466" y="1900117"/>
            <a:ext cx="2602800" cy="1233128"/>
          </a:xfrm>
          <a:prstGeom prst="rect">
            <a:avLst/>
          </a:prstGeom>
        </p:spPr>
      </p:pic>
      <p:pic>
        <p:nvPicPr>
          <p:cNvPr descr="ノートパソコンを使っている女性  自動的に生成された説明" id="21" name="図 20">
            <a:extLst>
              <a:ext uri="{FF2B5EF4-FFF2-40B4-BE49-F238E27FC236}">
                <a16:creationId xmlns:a16="http://schemas.microsoft.com/office/drawing/2014/main" id="{6BA1A630-1D31-E8FE-F6C7-2E5F2583F2A0}"/>
              </a:ext>
            </a:extLst>
          </p:cNvPr>
          <p:cNvPicPr>
            <a:picLocks noChangeAspect="1"/>
          </p:cNvPicPr>
          <p:nvPr/>
        </p:nvPicPr>
        <p:blipFill rotWithShape="1">
          <a:blip cstate="hqprint" r:embed="rId4">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a:ext>
            </a:extLst>
          </a:blip>
          <a:srcRect/>
          <a:stretch/>
        </p:blipFill>
        <p:spPr>
          <a:xfrm>
            <a:off x="6247726" y="1895347"/>
            <a:ext cx="712488" cy="446703"/>
          </a:xfrm>
          <a:prstGeom prst="rect">
            <a:avLst/>
          </a:prstGeom>
        </p:spPr>
      </p:pic>
      <p:sp>
        <p:nvSpPr>
          <p:cNvPr id="431" name="Google Shape;431;p35"/>
          <p:cNvSpPr/>
          <p:nvPr/>
        </p:nvSpPr>
        <p:spPr>
          <a:xfrm>
            <a:off x="3327161" y="1901722"/>
            <a:ext cx="2606706" cy="2579322"/>
          </a:xfrm>
          <a:prstGeom prst="rect">
            <a:avLst/>
          </a:prstGeom>
          <a:solidFill>
            <a:schemeClr val="bg1"/>
          </a:solidFill>
          <a:ln>
            <a:noFill/>
          </a:ln>
          <a:effectLst>
            <a:outerShdw algn="tl" blurRad="50800" dir="2700000" dist="38100" rotWithShape="0">
              <a:srgbClr val="D8D8D8">
                <a:alpha val="40000"/>
              </a:srgbClr>
            </a:outerShdw>
          </a:effectLst>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i="0" strike="noStrike" sz="1400" u="none">
              <a:solidFill>
                <a:schemeClr val="lt1"/>
              </a:solidFill>
              <a:latin typeface="Arial"/>
              <a:ea typeface="Arial"/>
              <a:cs typeface="Arial"/>
              <a:sym typeface="Arial"/>
            </a:endParaRPr>
          </a:p>
        </p:txBody>
      </p:sp>
      <p:pic>
        <p:nvPicPr>
          <p:cNvPr descr="ノートパソコンで作業をしている人たち  自動的に生成された説明" id="12" name="図 11">
            <a:extLst>
              <a:ext uri="{FF2B5EF4-FFF2-40B4-BE49-F238E27FC236}">
                <a16:creationId xmlns:a16="http://schemas.microsoft.com/office/drawing/2014/main" id="{CE7B5E1A-E84B-96A8-AC6E-B542532702EC}"/>
              </a:ext>
            </a:extLst>
          </p:cNvPr>
          <p:cNvPicPr>
            <a:picLocks/>
          </p:cNvPicPr>
          <p:nvPr/>
        </p:nvPicPr>
        <p:blipFill rotWithShape="1">
          <a:blip cstate="hqprint" r:embed="rId6">
            <a:extLst>
              <a:ext uri="{28A0092B-C50C-407E-A947-70E740481C1C}">
                <a14:useLocalDpi xmlns:a14="http://schemas.microsoft.com/office/drawing/2010/main"/>
              </a:ext>
            </a:extLst>
          </a:blip>
          <a:srcRect/>
          <a:stretch/>
        </p:blipFill>
        <p:spPr>
          <a:xfrm>
            <a:off x="3329616" y="1900117"/>
            <a:ext cx="2603064" cy="1234800"/>
          </a:xfrm>
          <a:prstGeom prst="rect">
            <a:avLst/>
          </a:prstGeom>
        </p:spPr>
      </p:pic>
      <p:pic>
        <p:nvPicPr>
          <p:cNvPr descr="ノートパソコンで作業をしている人たち  自動的に生成された説明" id="19" name="図 18">
            <a:extLst>
              <a:ext uri="{FF2B5EF4-FFF2-40B4-BE49-F238E27FC236}">
                <a16:creationId xmlns:a16="http://schemas.microsoft.com/office/drawing/2014/main" id="{BF0EFFE9-FFE3-5F98-F90A-5EB5E8DEEF7B}"/>
              </a:ext>
            </a:extLst>
          </p:cNvPr>
          <p:cNvPicPr>
            <a:picLocks noChangeAspect="1"/>
          </p:cNvPicPr>
          <p:nvPr/>
        </p:nvPicPr>
        <p:blipFill rotWithShape="1">
          <a:blip cstate="hqprint" r:embed="rId7">
            <a:extLst>
              <a:ext uri="{BEBA8EAE-BF5A-486C-A8C5-ECC9F3942E4B}">
                <a14:imgProps xmlns:a14="http://schemas.microsoft.com/office/drawing/2010/main">
                  <a14:imgLayer r:embed="rId8">
                    <a14:imgEffect>
                      <a14:sharpenSoften amount="-100000"/>
                    </a14:imgEffect>
                  </a14:imgLayer>
                </a14:imgProps>
              </a:ext>
              <a:ext uri="{28A0092B-C50C-407E-A947-70E740481C1C}">
                <a14:useLocalDpi xmlns:a14="http://schemas.microsoft.com/office/drawing/2010/main"/>
              </a:ext>
            </a:extLst>
          </a:blip>
          <a:srcRect/>
          <a:stretch/>
        </p:blipFill>
        <p:spPr>
          <a:xfrm>
            <a:off x="3326442" y="1900119"/>
            <a:ext cx="711200" cy="438756"/>
          </a:xfrm>
          <a:prstGeom prst="rect">
            <a:avLst/>
          </a:prstGeom>
        </p:spPr>
      </p:pic>
      <p:sp>
        <p:nvSpPr>
          <p:cNvPr id="420" name="Google Shape;420;p35"/>
          <p:cNvSpPr/>
          <p:nvPr/>
        </p:nvSpPr>
        <p:spPr>
          <a:xfrm>
            <a:off x="410951" y="1901722"/>
            <a:ext cx="2606706" cy="2579322"/>
          </a:xfrm>
          <a:prstGeom prst="rect">
            <a:avLst/>
          </a:prstGeom>
          <a:solidFill>
            <a:schemeClr val="bg1"/>
          </a:solidFill>
          <a:ln>
            <a:noFill/>
          </a:ln>
          <a:effectLst>
            <a:outerShdw algn="tl" blurRad="50800" dir="2700000" dist="38100" rotWithShape="0">
              <a:srgbClr val="D8D8D8">
                <a:alpha val="40000"/>
              </a:srgbClr>
            </a:outerShdw>
          </a:effectLst>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i="0" strike="noStrike" sz="1400" u="none">
              <a:solidFill>
                <a:schemeClr val="lt1"/>
              </a:solidFill>
              <a:latin typeface="Arial"/>
              <a:ea typeface="Arial"/>
              <a:cs typeface="Arial"/>
              <a:sym typeface="Arial"/>
            </a:endParaRPr>
          </a:p>
        </p:txBody>
      </p:sp>
      <p:pic>
        <p:nvPicPr>
          <p:cNvPr descr="ノートパソコンを使っている女性  中程度の精度で自動的に生成された説明" id="10" name="図 9">
            <a:extLst>
              <a:ext uri="{FF2B5EF4-FFF2-40B4-BE49-F238E27FC236}">
                <a16:creationId xmlns:a16="http://schemas.microsoft.com/office/drawing/2014/main" id="{6E6022E5-91A7-E740-722D-060B1E47E99C}"/>
              </a:ext>
            </a:extLst>
          </p:cNvPr>
          <p:cNvPicPr>
            <a:picLocks noChangeAspect="1"/>
          </p:cNvPicPr>
          <p:nvPr/>
        </p:nvPicPr>
        <p:blipFill rotWithShape="1">
          <a:blip cstate="hqprint" r:embed="rId9">
            <a:extLst>
              <a:ext uri="{28A0092B-C50C-407E-A947-70E740481C1C}">
                <a14:useLocalDpi xmlns:a14="http://schemas.microsoft.com/office/drawing/2010/main"/>
              </a:ext>
            </a:extLst>
          </a:blip>
          <a:srcRect/>
          <a:stretch/>
        </p:blipFill>
        <p:spPr>
          <a:xfrm>
            <a:off x="410951" y="1900117"/>
            <a:ext cx="2604543" cy="1234800"/>
          </a:xfrm>
          <a:prstGeom prst="rect">
            <a:avLst/>
          </a:prstGeom>
        </p:spPr>
      </p:pic>
      <p:pic>
        <p:nvPicPr>
          <p:cNvPr descr="ノートパソコンを使っている女性  中程度の精度で自動的に生成された説明" id="17" name="図 16">
            <a:extLst>
              <a:ext uri="{FF2B5EF4-FFF2-40B4-BE49-F238E27FC236}">
                <a16:creationId xmlns:a16="http://schemas.microsoft.com/office/drawing/2014/main" id="{D804AB41-52BF-31BE-DB02-F1A2093D6E89}"/>
              </a:ext>
            </a:extLst>
          </p:cNvPr>
          <p:cNvPicPr>
            <a:picLocks noChangeAspect="1"/>
          </p:cNvPicPr>
          <p:nvPr/>
        </p:nvPicPr>
        <p:blipFill rotWithShape="1">
          <a:blip cstate="hqprint" r:embed="rId10">
            <a:extLst>
              <a:ext uri="{BEBA8EAE-BF5A-486C-A8C5-ECC9F3942E4B}">
                <a14:imgProps xmlns:a14="http://schemas.microsoft.com/office/drawing/2010/main">
                  <a14:imgLayer r:embed="rId11">
                    <a14:imgEffect>
                      <a14:sharpenSoften amount="-100000"/>
                    </a14:imgEffect>
                  </a14:imgLayer>
                </a14:imgProps>
              </a:ext>
              <a:ext uri="{28A0092B-C50C-407E-A947-70E740481C1C}">
                <a14:useLocalDpi xmlns:a14="http://schemas.microsoft.com/office/drawing/2010/main"/>
              </a:ext>
            </a:extLst>
          </a:blip>
          <a:srcRect/>
          <a:stretch/>
        </p:blipFill>
        <p:spPr>
          <a:xfrm>
            <a:off x="412033" y="1901722"/>
            <a:ext cx="717054" cy="437153"/>
          </a:xfrm>
          <a:prstGeom prst="rect">
            <a:avLst/>
          </a:prstGeom>
        </p:spPr>
      </p:pic>
      <p:sp>
        <p:nvSpPr>
          <p:cNvPr id="413" name="Google Shape;413;p35"/>
          <p:cNvSpPr txBox="1">
            <a:spLocks noGrp="1"/>
          </p:cNvSpPr>
          <p:nvPr>
            <p:ph idx="12" type="sldNum"/>
          </p:nvPr>
        </p:nvSpPr>
        <p:spPr>
          <a:xfrm>
            <a:off x="6835378" y="4743451"/>
            <a:ext cx="2057400" cy="400049"/>
          </a:xfrm>
          <a:prstGeom prst="rect">
            <a:avLst/>
          </a:prstGeom>
          <a:noFill/>
          <a:ln>
            <a:noFill/>
          </a:ln>
        </p:spPr>
        <p:txBody>
          <a:bodyPr anchor="ctr" anchorCtr="0" bIns="34275" lIns="68575" numCol="1" rIns="68575" spcFirstLastPara="1" tIns="34275" wrap="square">
            <a:noAutofit/>
          </a:bodyPr>
          <a:lstStyle/>
          <a:p>
            <a:pPr algn="r" indent="0" lvl="0" marL="0" rtl="0">
              <a:lnSpc>
                <a:spcPct val="100000"/>
              </a:lnSpc>
              <a:spcBef>
                <a:spcPts val="0"/>
              </a:spcBef>
              <a:spcAft>
                <a:spcPts val="0"/>
              </a:spcAft>
              <a:buSzPts val="900"/>
              <a:buNone/>
            </a:pPr>
            <a:fld id="{00000000-1234-1234-1234-123412341234}" type="slidenum">
              <a:rPr altLang="ja" lang="en-US">
                <a:solidFill>
                  <a:schemeClr val="dk1"/>
                </a:solidFill>
              </a:rPr>
              <a:t>13</a:t>
            </a:fld>
            <a:endParaRPr dirty="0">
              <a:solidFill>
                <a:schemeClr val="dk1"/>
              </a:solidFill>
            </a:endParaRPr>
          </a:p>
        </p:txBody>
      </p:sp>
      <p:grpSp>
        <p:nvGrpSpPr>
          <p:cNvPr id="414" name="Google Shape;414;p35"/>
          <p:cNvGrpSpPr/>
          <p:nvPr/>
        </p:nvGrpSpPr>
        <p:grpSpPr>
          <a:xfrm>
            <a:off x="1186039" y="450900"/>
            <a:ext cx="6771825" cy="524605"/>
            <a:chOff x="1288212" y="601200"/>
            <a:chExt cx="9029100" cy="699473"/>
          </a:xfrm>
        </p:grpSpPr>
        <p:sp>
          <p:nvSpPr>
            <p:cNvPr id="415" name="Google Shape;415;p35"/>
            <p:cNvSpPr txBox="1"/>
            <p:nvPr/>
          </p:nvSpPr>
          <p:spPr>
            <a:xfrm>
              <a:off x="3158315" y="601200"/>
              <a:ext cx="5289025" cy="276999"/>
            </a:xfrm>
            <a:prstGeom prst="rect">
              <a:avLst/>
            </a:prstGeom>
            <a:noFill/>
            <a:ln>
              <a:noFill/>
            </a:ln>
          </p:spPr>
          <p:txBody>
            <a:bodyPr anchor="t" anchorCtr="0" bIns="0" lIns="0" numCol="1" rIns="0" spcFirstLastPara="1" tIns="0" wrap="square">
              <a:spAutoFit/>
            </a:bodyPr>
            <a:lstStyle/>
            <a:p>
              <a:pPr algn="ctr" indent="0" lvl="0" marL="0" marR="0" rtl="0">
                <a:lnSpc>
                  <a:spcPct val="100000"/>
                </a:lnSpc>
                <a:spcBef>
                  <a:spcPts val="0"/>
                </a:spcBef>
                <a:spcAft>
                  <a:spcPts val="0"/>
                </a:spcAft>
                <a:buClr>
                  <a:srgbClr val="000000"/>
                </a:buClr>
                <a:buSzPts val="1400"/>
                <a:buFont typeface="Arial"/>
                <a:buNone/>
              </a:pPr>
              <a:r>
                <a:rPr altLang="ja" b="0" cap="none" dirty="0" i="0" lang="ja" strike="noStrike" u="none">
                  <a:solidFill>
                    <a:schemeClr val="dk1"/>
                  </a:solidFill>
                  <a:latin typeface="Arial"/>
                  <a:ea typeface="Arial"/>
                  <a:cs typeface="Arial"/>
                  <a:sym typeface="Arial"/>
                </a:rPr>
                <a:t>選ばれる理由</a:t>
              </a:r>
              <a:endParaRPr dirty="0" sz="1100"/>
            </a:p>
          </p:txBody>
        </p:sp>
        <p:sp>
          <p:nvSpPr>
            <p:cNvPr id="416" name="Google Shape;416;p35"/>
            <p:cNvSpPr txBox="1"/>
            <p:nvPr/>
          </p:nvSpPr>
          <p:spPr>
            <a:xfrm>
              <a:off x="1288212" y="1044000"/>
              <a:ext cx="9029100" cy="256673"/>
            </a:xfrm>
            <a:prstGeom prst="rect">
              <a:avLst/>
            </a:prstGeom>
            <a:noFill/>
            <a:ln>
              <a:noFill/>
            </a:ln>
          </p:spPr>
          <p:txBody>
            <a:bodyPr anchor="t" anchorCtr="0" bIns="0" lIns="0" numCol="1" rIns="0" spcFirstLastPara="1" tIns="0" wrap="square">
              <a:spAutoFit/>
            </a:bodyPr>
            <a:lstStyle/>
            <a:p>
              <a:pPr algn="ctr" indent="0" lvl="0" marL="0" marR="0" rtl="0">
                <a:lnSpc>
                  <a:spcPct val="139000"/>
                </a:lnSpc>
                <a:spcBef>
                  <a:spcPts val="0"/>
                </a:spcBef>
                <a:spcAft>
                  <a:spcPts val="0"/>
                </a:spcAft>
                <a:buClr>
                  <a:srgbClr val="000000"/>
                </a:buClr>
                <a:buSzPts val="900"/>
                <a:buFont typeface="Arial"/>
                <a:buNone/>
              </a:pPr>
              <a:r>
                <a:rPr altLang="ja" b="0" cap="none" dirty="0" i="0" lang="ja" strike="noStrike" sz="900" u="none">
                  <a:solidFill>
                    <a:schemeClr val="dk1"/>
                  </a:solidFill>
                  <a:latin typeface="Arial"/>
                  <a:ea typeface="Arial"/>
                  <a:cs typeface="Arial"/>
                  <a:sym typeface="Arial"/>
                </a:rPr>
                <a:t>『VALUE WORKS』が選ばれる理由は3つあります。</a:t>
              </a:r>
              <a:endParaRPr dirty="0" sz="1100"/>
            </a:p>
          </p:txBody>
        </p:sp>
      </p:grpSp>
      <p:sp>
        <p:nvSpPr>
          <p:cNvPr id="417" name="Google Shape;417;p35"/>
          <p:cNvSpPr txBox="1">
            <a:spLocks noGrp="1"/>
          </p:cNvSpPr>
          <p:nvPr>
            <p:ph idx="11" type="ftr"/>
          </p:nvPr>
        </p:nvSpPr>
        <p:spPr>
          <a:xfrm>
            <a:off x="3028950" y="4743451"/>
            <a:ext cx="3086100" cy="400049"/>
          </a:xfrm>
          <a:prstGeom prst="rect">
            <a:avLst/>
          </a:prstGeom>
          <a:noFill/>
          <a:ln>
            <a:noFill/>
          </a:ln>
        </p:spPr>
        <p:txBody>
          <a:bodyPr anchor="ctr" anchorCtr="0" bIns="34275" lIns="68575" numCol="1" rIns="68575" spcFirstLastPara="1" tIns="34275" wrap="square">
            <a:noAutofit/>
          </a:bodyPr>
          <a:lstStyle/>
          <a:p>
            <a:pPr algn="ctr" indent="0" lvl="0" marL="0" rtl="0">
              <a:lnSpc>
                <a:spcPct val="100000"/>
              </a:lnSpc>
              <a:spcBef>
                <a:spcPts val="0"/>
              </a:spcBef>
              <a:spcAft>
                <a:spcPts val="0"/>
              </a:spcAft>
              <a:buSzPts val="1100"/>
              <a:buNone/>
            </a:pPr>
            <a:r>
              <a:rPr altLang="ja" b="0" dirty="0" i="0" lang="ja">
                <a:solidFill>
                  <a:schemeClr val="dk1"/>
                </a:solidFill>
                <a:latin typeface="Arial"/>
                <a:ea typeface="Arial"/>
                <a:cs typeface="Arial"/>
                <a:sym typeface="Arial"/>
              </a:rPr>
              <a:t>VALUE WORKS. All Rights Reserved.</a:t>
            </a:r>
            <a:endParaRPr dirty="0">
              <a:solidFill>
                <a:schemeClr val="dk1"/>
              </a:solidFill>
              <a:latin typeface="Arial"/>
              <a:ea typeface="Arial"/>
              <a:cs typeface="Arial"/>
              <a:sym typeface="Arial"/>
            </a:endParaRPr>
          </a:p>
        </p:txBody>
      </p:sp>
      <p:sp>
        <p:nvSpPr>
          <p:cNvPr id="421" name="Google Shape;421;p35"/>
          <p:cNvSpPr txBox="1"/>
          <p:nvPr/>
        </p:nvSpPr>
        <p:spPr>
          <a:xfrm>
            <a:off x="492104" y="3566499"/>
            <a:ext cx="2444400" cy="794001"/>
          </a:xfrm>
          <a:prstGeom prst="rect">
            <a:avLst/>
          </a:prstGeom>
          <a:noFill/>
          <a:ln>
            <a:noFill/>
          </a:ln>
        </p:spPr>
        <p:txBody>
          <a:bodyPr anchor="t" anchorCtr="0" bIns="34275" lIns="68575" numCol="1" rIns="68575" spcFirstLastPara="1" tIns="34275" wrap="square">
            <a:noAutofit/>
          </a:bodyPr>
          <a:lstStyle/>
          <a:p>
            <a:pPr algn="l" indent="0" lvl="0" marL="0" marR="0" rtl="0">
              <a:lnSpc>
                <a:spcPct val="139000"/>
              </a:lnSpc>
              <a:spcBef>
                <a:spcPts val="0"/>
              </a:spcBef>
              <a:spcAft>
                <a:spcPts val="0"/>
              </a:spcAft>
              <a:buClr>
                <a:srgbClr val="000000"/>
              </a:buClr>
              <a:buSzPts val="800"/>
              <a:buFont typeface="Arial"/>
              <a:buNone/>
            </a:pPr>
            <a:r>
              <a:rPr b="0" cap="none" i="0" lang="ja-JP" strike="noStrike" sz="800" u="none">
                <a:solidFill>
                  <a:schemeClr val="tx1"/>
                </a:solidFill>
                <a:latin typeface="Arial"/>
                <a:ea typeface="Arial"/>
                <a:cs typeface="Arial"/>
                <a:sym typeface="Arial"/>
              </a:rPr>
              <a:t>待遇や福利厚生などの条件面ではなく、仕事の</a:t>
            </a:r>
            <a:endParaRPr altLang="ja-JP" b="0" cap="none" dirty="0" i="0" lang="en-US" strike="noStrike" sz="800" u="none">
              <a:solidFill>
                <a:schemeClr val="tx1"/>
              </a:solidFill>
              <a:latin typeface="Arial"/>
              <a:ea typeface="Arial"/>
              <a:cs typeface="Arial"/>
              <a:sym typeface="Arial"/>
            </a:endParaRPr>
          </a:p>
          <a:p>
            <a:pPr algn="l" indent="0" lvl="0" marL="0" marR="0" rtl="0">
              <a:lnSpc>
                <a:spcPct val="139000"/>
              </a:lnSpc>
              <a:spcBef>
                <a:spcPts val="0"/>
              </a:spcBef>
              <a:spcAft>
                <a:spcPts val="0"/>
              </a:spcAft>
              <a:buClr>
                <a:srgbClr val="000000"/>
              </a:buClr>
              <a:buSzPts val="800"/>
              <a:buFont typeface="Arial"/>
              <a:buNone/>
            </a:pPr>
            <a:r>
              <a:rPr b="0" cap="none" i="0" lang="ja-JP" strike="noStrike" sz="800" u="none">
                <a:solidFill>
                  <a:schemeClr val="tx1"/>
                </a:solidFill>
                <a:latin typeface="Arial"/>
                <a:ea typeface="Arial"/>
                <a:cs typeface="Arial"/>
                <a:sym typeface="Arial"/>
              </a:rPr>
              <a:t>厳しさ、やりがい、意義などの要素を織り交ぜ、</a:t>
            </a:r>
            <a:br>
              <a:rPr altLang="ja-JP" b="0" cap="none" dirty="0" i="0" lang="en-US" strike="noStrike" sz="800" u="none">
                <a:solidFill>
                  <a:schemeClr val="tx1"/>
                </a:solidFill>
                <a:latin typeface="Arial"/>
                <a:ea typeface="Arial"/>
                <a:cs typeface="Arial"/>
                <a:sym typeface="Arial"/>
              </a:rPr>
            </a:br>
            <a:r>
              <a:rPr b="0" cap="none" i="0" lang="ja-JP" strike="noStrike" sz="800" u="none">
                <a:solidFill>
                  <a:schemeClr val="tx1"/>
                </a:solidFill>
                <a:latin typeface="Arial"/>
                <a:ea typeface="Arial"/>
                <a:cs typeface="Arial"/>
                <a:sym typeface="Arial"/>
              </a:rPr>
              <a:t>応募者の入社後にミスマッチに悩むリスクを大幅に減らすコンテンツを作成します</a:t>
            </a:r>
            <a:endParaRPr b="0" cap="none" dirty="0" i="0" lang="ja-JP" strike="noStrike" sz="800" u="none">
              <a:solidFill>
                <a:schemeClr val="tx1"/>
              </a:solidFill>
              <a:latin typeface="Arial"/>
              <a:ea typeface="Arial"/>
              <a:cs typeface="Arial"/>
              <a:sym typeface="Arial"/>
            </a:endParaRPr>
          </a:p>
        </p:txBody>
      </p:sp>
      <p:sp>
        <p:nvSpPr>
          <p:cNvPr id="422" name="Google Shape;422;p35"/>
          <p:cNvSpPr txBox="1"/>
          <p:nvPr/>
        </p:nvSpPr>
        <p:spPr>
          <a:xfrm>
            <a:off x="410951" y="3210432"/>
            <a:ext cx="2606706" cy="315441"/>
          </a:xfrm>
          <a:prstGeom prst="rect">
            <a:avLst/>
          </a:prstGeom>
          <a:noFill/>
          <a:ln>
            <a:noFill/>
          </a:ln>
        </p:spPr>
        <p:txBody>
          <a:bodyPr anchor="t" anchorCtr="0" bIns="34275" lIns="68575" numCol="1" rIns="68575" spcFirstLastPara="1" tIns="34275" wrap="square">
            <a:spAutoFit/>
          </a:bodyPr>
          <a:lstStyle/>
          <a:p>
            <a:pPr algn="ctr" indent="0" lvl="0" marL="0" marR="0" rtl="0">
              <a:lnSpc>
                <a:spcPct val="100000"/>
              </a:lnSpc>
              <a:spcBef>
                <a:spcPts val="0"/>
              </a:spcBef>
              <a:spcAft>
                <a:spcPts val="0"/>
              </a:spcAft>
              <a:buClr>
                <a:srgbClr val="3F3F3F"/>
              </a:buClr>
              <a:buSzPts val="1100"/>
              <a:buFont typeface="Arial"/>
              <a:buNone/>
            </a:pPr>
            <a:r>
              <a:rPr b="1" cap="none" i="0" lang="ja-JP" strike="noStrike" sz="800" u="none">
                <a:solidFill>
                  <a:schemeClr val="tx1"/>
                </a:solidFill>
                <a:latin typeface="Arial"/>
                <a:ea typeface="Arial"/>
                <a:cs typeface="Arial"/>
                <a:sym typeface="Arial"/>
              </a:rPr>
              <a:t>ミスマッチを撃退！</a:t>
            </a:r>
            <a:endParaRPr altLang="ja-JP" b="1" cap="none" dirty="0" i="0" lang="en-US" strike="noStrike" sz="800" u="none">
              <a:solidFill>
                <a:schemeClr val="tx1"/>
              </a:solidFill>
              <a:latin typeface="Arial"/>
              <a:ea typeface="Arial"/>
              <a:cs typeface="Arial"/>
              <a:sym typeface="Arial"/>
            </a:endParaRPr>
          </a:p>
          <a:p>
            <a:pPr algn="ctr" indent="0" lvl="0" marL="0" marR="0" rtl="0">
              <a:lnSpc>
                <a:spcPct val="100000"/>
              </a:lnSpc>
              <a:spcBef>
                <a:spcPts val="0"/>
              </a:spcBef>
              <a:spcAft>
                <a:spcPts val="0"/>
              </a:spcAft>
              <a:buClr>
                <a:srgbClr val="3F3F3F"/>
              </a:buClr>
              <a:buSzPts val="1100"/>
              <a:buFont typeface="Arial"/>
              <a:buNone/>
            </a:pPr>
            <a:r>
              <a:rPr b="1" cap="none" i="0" lang="ja-JP" spc="-20" strike="noStrike" sz="800" u="none">
                <a:solidFill>
                  <a:schemeClr val="tx1"/>
                </a:solidFill>
                <a:latin typeface="Arial"/>
                <a:ea typeface="Arial"/>
                <a:cs typeface="Arial"/>
                <a:sym typeface="Arial"/>
              </a:rPr>
              <a:t>採用精度を劇的に向上させる効果的なコンテンツ制作</a:t>
            </a:r>
            <a:endParaRPr b="0" cap="none" dirty="0" i="0" spc="-20" strike="noStrike" sz="800" u="none">
              <a:solidFill>
                <a:schemeClr val="tx1"/>
              </a:solidFill>
              <a:latin typeface="Arial"/>
              <a:ea typeface="Arial"/>
              <a:cs typeface="Arial"/>
              <a:sym typeface="Arial"/>
            </a:endParaRPr>
          </a:p>
        </p:txBody>
      </p:sp>
      <p:sp>
        <p:nvSpPr>
          <p:cNvPr id="432" name="Google Shape;432;p35"/>
          <p:cNvSpPr txBox="1"/>
          <p:nvPr/>
        </p:nvSpPr>
        <p:spPr>
          <a:xfrm>
            <a:off x="3407735" y="3566499"/>
            <a:ext cx="2444400" cy="566695"/>
          </a:xfrm>
          <a:prstGeom prst="rect">
            <a:avLst/>
          </a:prstGeom>
          <a:noFill/>
          <a:ln>
            <a:noFill/>
          </a:ln>
        </p:spPr>
        <p:txBody>
          <a:bodyPr anchor="t" anchorCtr="0" bIns="34275" lIns="68575" numCol="1" rIns="68575" spcFirstLastPara="1" tIns="34275" wrap="square">
            <a:noAutofit/>
          </a:bodyPr>
          <a:lstStyle/>
          <a:p>
            <a:pPr algn="l" indent="0" lvl="0" marL="0" marR="0" rtl="0">
              <a:lnSpc>
                <a:spcPct val="139000"/>
              </a:lnSpc>
              <a:spcBef>
                <a:spcPts val="0"/>
              </a:spcBef>
              <a:spcAft>
                <a:spcPts val="0"/>
              </a:spcAft>
              <a:buClr>
                <a:srgbClr val="000000"/>
              </a:buClr>
              <a:buSzPts val="800"/>
              <a:buFont typeface="Arial"/>
              <a:buNone/>
            </a:pPr>
            <a:r>
              <a:rPr b="0" cap="none" i="0" lang="ja-JP" strike="noStrike" sz="800" u="none">
                <a:solidFill>
                  <a:schemeClr val="tx1"/>
                </a:solidFill>
                <a:latin typeface="Arial"/>
                <a:ea typeface="Arial"/>
                <a:cs typeface="Arial"/>
                <a:sym typeface="Arial"/>
              </a:rPr>
              <a:t>単に指定されたコンテンツを制作するのではなく、お客様の採用戦略や求める人材に合わせて</a:t>
            </a:r>
            <a:br>
              <a:rPr altLang="ja-JP" b="0" cap="none" dirty="0" i="0" lang="en-US" strike="noStrike" sz="800" u="none">
                <a:solidFill>
                  <a:schemeClr val="tx1"/>
                </a:solidFill>
                <a:latin typeface="Arial"/>
                <a:ea typeface="Arial"/>
                <a:cs typeface="Arial"/>
                <a:sym typeface="Arial"/>
              </a:rPr>
            </a:br>
            <a:r>
              <a:rPr b="0" cap="none" i="0" lang="ja-JP" strike="noStrike" sz="800" u="none">
                <a:solidFill>
                  <a:schemeClr val="tx1"/>
                </a:solidFill>
                <a:latin typeface="Arial"/>
                <a:ea typeface="Arial"/>
                <a:cs typeface="Arial"/>
                <a:sym typeface="Arial"/>
              </a:rPr>
              <a:t>「誰に」「何を伝えるか」を綿密に整理し、</a:t>
            </a:r>
            <a:endParaRPr altLang="ja-JP" b="0" cap="none" dirty="0" i="0" lang="en-US" strike="noStrike" sz="800" u="none">
              <a:solidFill>
                <a:schemeClr val="tx1"/>
              </a:solidFill>
              <a:latin typeface="Arial"/>
              <a:ea typeface="Arial"/>
              <a:cs typeface="Arial"/>
              <a:sym typeface="Arial"/>
            </a:endParaRPr>
          </a:p>
          <a:p>
            <a:pPr algn="l" indent="0" lvl="0" marL="0" marR="0" rtl="0">
              <a:lnSpc>
                <a:spcPct val="139000"/>
              </a:lnSpc>
              <a:spcBef>
                <a:spcPts val="0"/>
              </a:spcBef>
              <a:spcAft>
                <a:spcPts val="0"/>
              </a:spcAft>
              <a:buClr>
                <a:srgbClr val="000000"/>
              </a:buClr>
              <a:buSzPts val="800"/>
              <a:buFont typeface="Arial"/>
              <a:buNone/>
            </a:pPr>
            <a:r>
              <a:rPr b="0" cap="none" i="0" lang="ja-JP" strike="noStrike" sz="800" u="none">
                <a:solidFill>
                  <a:schemeClr val="tx1"/>
                </a:solidFill>
                <a:latin typeface="Arial"/>
                <a:ea typeface="Arial"/>
                <a:cs typeface="Arial"/>
                <a:sym typeface="Arial"/>
              </a:rPr>
              <a:t>効果的なコンテンツを設計します</a:t>
            </a:r>
          </a:p>
        </p:txBody>
      </p:sp>
      <p:sp>
        <p:nvSpPr>
          <p:cNvPr id="433" name="Google Shape;433;p35"/>
          <p:cNvSpPr txBox="1"/>
          <p:nvPr/>
        </p:nvSpPr>
        <p:spPr>
          <a:xfrm>
            <a:off x="3325974" y="3210432"/>
            <a:ext cx="2606706" cy="315441"/>
          </a:xfrm>
          <a:prstGeom prst="rect">
            <a:avLst/>
          </a:prstGeom>
          <a:noFill/>
          <a:ln>
            <a:noFill/>
          </a:ln>
        </p:spPr>
        <p:txBody>
          <a:bodyPr anchor="t" anchorCtr="0" bIns="34275" lIns="68575" numCol="1" rIns="68575" spcFirstLastPara="1" tIns="34275" wrap="square">
            <a:spAutoFit/>
          </a:bodyPr>
          <a:lstStyle/>
          <a:p>
            <a:pPr algn="ctr" indent="0" lvl="0" marL="0" marR="0" rtl="0">
              <a:lnSpc>
                <a:spcPct val="100000"/>
              </a:lnSpc>
              <a:spcBef>
                <a:spcPts val="0"/>
              </a:spcBef>
              <a:spcAft>
                <a:spcPts val="0"/>
              </a:spcAft>
              <a:buClr>
                <a:srgbClr val="3F3F3F"/>
              </a:buClr>
              <a:buSzPts val="1100"/>
              <a:buFont typeface="Arial"/>
              <a:buNone/>
            </a:pPr>
            <a:r>
              <a:rPr b="1" cap="none" i="0" lang="ja-JP" strike="noStrike" sz="800" u="none">
                <a:solidFill>
                  <a:schemeClr val="tx1"/>
                </a:solidFill>
                <a:latin typeface="Arial"/>
                <a:ea typeface="Arial"/>
                <a:cs typeface="Arial"/>
                <a:sym typeface="Arial"/>
              </a:rPr>
              <a:t>課題抽出から要件定義まで</a:t>
            </a:r>
            <a:endParaRPr altLang="ja-JP" b="1" cap="none" dirty="0" i="0" lang="en-US" strike="noStrike" sz="800" u="none">
              <a:solidFill>
                <a:schemeClr val="tx1"/>
              </a:solidFill>
              <a:latin typeface="Arial"/>
              <a:ea typeface="Arial"/>
              <a:cs typeface="Arial"/>
              <a:sym typeface="Arial"/>
            </a:endParaRPr>
          </a:p>
          <a:p>
            <a:pPr algn="ctr" indent="0" lvl="0" marL="0" marR="0" rtl="0">
              <a:lnSpc>
                <a:spcPct val="100000"/>
              </a:lnSpc>
              <a:spcBef>
                <a:spcPts val="0"/>
              </a:spcBef>
              <a:spcAft>
                <a:spcPts val="0"/>
              </a:spcAft>
              <a:buClr>
                <a:srgbClr val="3F3F3F"/>
              </a:buClr>
              <a:buSzPts val="1100"/>
              <a:buFont typeface="Arial"/>
              <a:buNone/>
            </a:pPr>
            <a:r>
              <a:rPr b="1" cap="none" i="0" lang="ja-JP" strike="noStrike" sz="800" u="none">
                <a:solidFill>
                  <a:schemeClr val="tx1"/>
                </a:solidFill>
                <a:latin typeface="Arial"/>
                <a:ea typeface="Arial"/>
                <a:cs typeface="Arial"/>
                <a:sym typeface="Arial"/>
              </a:rPr>
              <a:t>上流からの戦略的なコンテンツ設計</a:t>
            </a:r>
            <a:endParaRPr b="1" cap="none" dirty="0" i="0" strike="noStrike" sz="800" u="none">
              <a:solidFill>
                <a:schemeClr val="tx1"/>
              </a:solidFill>
              <a:latin typeface="Arial"/>
              <a:ea typeface="Arial"/>
              <a:cs typeface="Arial"/>
              <a:sym typeface="Arial"/>
            </a:endParaRPr>
          </a:p>
        </p:txBody>
      </p:sp>
      <p:sp>
        <p:nvSpPr>
          <p:cNvPr id="443" name="Google Shape;443;p35"/>
          <p:cNvSpPr txBox="1"/>
          <p:nvPr/>
        </p:nvSpPr>
        <p:spPr>
          <a:xfrm>
            <a:off x="6324313" y="3566499"/>
            <a:ext cx="2444400" cy="566695"/>
          </a:xfrm>
          <a:prstGeom prst="rect">
            <a:avLst/>
          </a:prstGeom>
          <a:noFill/>
          <a:ln>
            <a:noFill/>
          </a:ln>
        </p:spPr>
        <p:txBody>
          <a:bodyPr anchor="t" anchorCtr="0" bIns="34275" lIns="68575" numCol="1" rIns="68575" spcFirstLastPara="1" tIns="34275" wrap="square">
            <a:noAutofit/>
          </a:bodyPr>
          <a:lstStyle/>
          <a:p>
            <a:pPr algn="l" indent="0" lvl="0" marL="0" marR="0" rtl="0">
              <a:lnSpc>
                <a:spcPct val="139000"/>
              </a:lnSpc>
              <a:spcBef>
                <a:spcPts val="0"/>
              </a:spcBef>
              <a:spcAft>
                <a:spcPts val="0"/>
              </a:spcAft>
              <a:buClr>
                <a:srgbClr val="000000"/>
              </a:buClr>
              <a:buSzPts val="800"/>
              <a:buFont typeface="Arial"/>
              <a:buNone/>
            </a:pPr>
            <a:r>
              <a:rPr b="0" cap="none" i="0" lang="ja-JP" strike="noStrike" sz="800" u="none">
                <a:solidFill>
                  <a:schemeClr val="tx1"/>
                </a:solidFill>
                <a:latin typeface="Arial"/>
                <a:ea typeface="Arial"/>
                <a:cs typeface="Arial"/>
                <a:sym typeface="Arial"/>
              </a:rPr>
              <a:t>年間</a:t>
            </a:r>
            <a:r>
              <a:rPr altLang="ja-JP" b="0" cap="none" dirty="0" i="0" lang="en-US" strike="noStrike" sz="800" u="none">
                <a:solidFill>
                  <a:schemeClr val="tx1"/>
                </a:solidFill>
                <a:latin typeface="Arial"/>
                <a:ea typeface="Arial"/>
                <a:cs typeface="Arial"/>
                <a:sym typeface="Arial"/>
              </a:rPr>
              <a:t>100</a:t>
            </a:r>
            <a:r>
              <a:rPr b="0" cap="none" i="0" lang="ja-JP" strike="noStrike" sz="800" u="none">
                <a:solidFill>
                  <a:schemeClr val="tx1"/>
                </a:solidFill>
                <a:latin typeface="Arial"/>
                <a:ea typeface="Arial"/>
                <a:cs typeface="Arial"/>
                <a:sym typeface="Arial"/>
              </a:rPr>
              <a:t>件以上のインタビューを担当してきた</a:t>
            </a:r>
            <a:br>
              <a:rPr altLang="ja-JP" b="0" cap="none" dirty="0" i="0" lang="en-US" strike="noStrike" sz="800" u="none">
                <a:solidFill>
                  <a:schemeClr val="tx1"/>
                </a:solidFill>
                <a:latin typeface="Arial"/>
                <a:ea typeface="Arial"/>
                <a:cs typeface="Arial"/>
                <a:sym typeface="Arial"/>
              </a:rPr>
            </a:br>
            <a:r>
              <a:rPr b="0" cap="none" i="0" lang="ja-JP" strike="noStrike" sz="800" u="none">
                <a:solidFill>
                  <a:schemeClr val="tx1"/>
                </a:solidFill>
                <a:latin typeface="Arial"/>
                <a:ea typeface="Arial"/>
                <a:cs typeface="Arial"/>
                <a:sym typeface="Arial"/>
              </a:rPr>
              <a:t>ライターが多く在籍。形式的な文章ではなく、</a:t>
            </a:r>
            <a:br>
              <a:rPr altLang="ja-JP" b="0" cap="none" dirty="0" i="0" lang="en-US" strike="noStrike" sz="800" u="none">
                <a:solidFill>
                  <a:schemeClr val="tx1"/>
                </a:solidFill>
                <a:latin typeface="Arial"/>
                <a:ea typeface="Arial"/>
                <a:cs typeface="Arial"/>
                <a:sym typeface="Arial"/>
              </a:rPr>
            </a:br>
            <a:r>
              <a:rPr b="0" cap="none" i="0" lang="ja-JP" strike="noStrike" sz="800" u="none">
                <a:solidFill>
                  <a:schemeClr val="tx1"/>
                </a:solidFill>
                <a:latin typeface="Arial"/>
                <a:ea typeface="Arial"/>
                <a:cs typeface="Arial"/>
                <a:sym typeface="Arial"/>
              </a:rPr>
              <a:t>会社の価値観やご担当者の人柄などの「らしさ」が伝わるコピーワークを手掛けます</a:t>
            </a:r>
            <a:endParaRPr b="0" cap="none" dirty="0" i="0" lang="ja-JP" strike="noStrike" sz="800" u="none">
              <a:solidFill>
                <a:schemeClr val="tx1"/>
              </a:solidFill>
              <a:latin typeface="Arial"/>
              <a:ea typeface="Arial"/>
              <a:cs typeface="Arial"/>
              <a:sym typeface="Arial"/>
            </a:endParaRPr>
          </a:p>
        </p:txBody>
      </p:sp>
      <p:sp>
        <p:nvSpPr>
          <p:cNvPr id="444" name="Google Shape;444;p35"/>
          <p:cNvSpPr txBox="1"/>
          <p:nvPr/>
        </p:nvSpPr>
        <p:spPr>
          <a:xfrm>
            <a:off x="6243160" y="3210432"/>
            <a:ext cx="2606706" cy="315441"/>
          </a:xfrm>
          <a:prstGeom prst="rect">
            <a:avLst/>
          </a:prstGeom>
          <a:noFill/>
          <a:ln>
            <a:noFill/>
          </a:ln>
        </p:spPr>
        <p:txBody>
          <a:bodyPr anchor="t" anchorCtr="0" bIns="34275" lIns="68575" numCol="1" rIns="68575" spcFirstLastPara="1" tIns="34275" wrap="square">
            <a:spAutoFit/>
          </a:bodyPr>
          <a:lstStyle/>
          <a:p>
            <a:pPr algn="ctr" indent="0" lvl="0" marL="0" marR="0" rtl="0">
              <a:lnSpc>
                <a:spcPct val="100000"/>
              </a:lnSpc>
              <a:spcBef>
                <a:spcPts val="0"/>
              </a:spcBef>
              <a:spcAft>
                <a:spcPts val="0"/>
              </a:spcAft>
              <a:buClr>
                <a:srgbClr val="3F3F3F"/>
              </a:buClr>
              <a:buSzPts val="1100"/>
              <a:buFont typeface="Arial"/>
              <a:buNone/>
            </a:pPr>
            <a:r>
              <a:rPr b="1" cap="none" i="0" lang="ja-JP" strike="noStrike" sz="800" u="none">
                <a:solidFill>
                  <a:schemeClr val="tx1"/>
                </a:solidFill>
                <a:latin typeface="Arial"/>
                <a:ea typeface="Arial"/>
                <a:cs typeface="Arial"/>
                <a:sym typeface="Arial"/>
              </a:rPr>
              <a:t>インタビュー記事に自信あり。</a:t>
            </a:r>
            <a:endParaRPr altLang="ja-JP" b="1" cap="none" dirty="0" i="0" lang="en-US" strike="noStrike" sz="800" u="none">
              <a:solidFill>
                <a:schemeClr val="tx1"/>
              </a:solidFill>
              <a:latin typeface="Arial"/>
              <a:ea typeface="Arial"/>
              <a:cs typeface="Arial"/>
              <a:sym typeface="Arial"/>
            </a:endParaRPr>
          </a:p>
          <a:p>
            <a:pPr algn="ctr" indent="0" lvl="0" marL="0" marR="0" rtl="0">
              <a:lnSpc>
                <a:spcPct val="100000"/>
              </a:lnSpc>
              <a:spcBef>
                <a:spcPts val="0"/>
              </a:spcBef>
              <a:spcAft>
                <a:spcPts val="0"/>
              </a:spcAft>
              <a:buClr>
                <a:srgbClr val="3F3F3F"/>
              </a:buClr>
              <a:buSzPts val="1100"/>
              <a:buFont typeface="Arial"/>
              <a:buNone/>
            </a:pPr>
            <a:r>
              <a:rPr b="1" cap="none" i="0" lang="ja-JP" spc="-20" strike="noStrike" sz="800" u="none">
                <a:solidFill>
                  <a:schemeClr val="tx1"/>
                </a:solidFill>
                <a:latin typeface="Arial"/>
                <a:ea typeface="Arial"/>
                <a:cs typeface="Arial"/>
                <a:sym typeface="Arial"/>
              </a:rPr>
              <a:t>その企業、その人の「らしさ」を考えたコピーワーク</a:t>
            </a:r>
            <a:endParaRPr b="1" cap="none" dirty="0" i="0" spc="-20" strike="noStrike" sz="800" u="none">
              <a:solidFill>
                <a:schemeClr val="tx1"/>
              </a:solidFill>
              <a:latin typeface="Arial"/>
              <a:ea typeface="Arial"/>
              <a:cs typeface="Arial"/>
              <a:sym typeface="Arial"/>
            </a:endParaRPr>
          </a:p>
        </p:txBody>
      </p:sp>
      <p:sp>
        <p:nvSpPr>
          <p:cNvPr id="4" name="Google Shape;451;p35">
            <a:extLst>
              <a:ext uri="{FF2B5EF4-FFF2-40B4-BE49-F238E27FC236}">
                <a16:creationId xmlns:a16="http://schemas.microsoft.com/office/drawing/2014/main" id="{FBE79E73-4B3E-3A9A-18AA-F50A3DEE8C15}"/>
              </a:ext>
            </a:extLst>
          </p:cNvPr>
          <p:cNvSpPr/>
          <p:nvPr/>
        </p:nvSpPr>
        <p:spPr>
          <a:xfrm>
            <a:off x="0" y="104776"/>
            <a:ext cx="1183005" cy="219075"/>
          </a:xfrm>
          <a:prstGeom prst="rect">
            <a:avLst/>
          </a:prstGeom>
          <a:solidFill>
            <a:schemeClr val="dk1"/>
          </a:solidFill>
          <a:ln>
            <a:noFill/>
          </a:ln>
        </p:spPr>
        <p:txBody>
          <a:bodyPr anchor="ctr" anchorCtr="0" bIns="34275" lIns="68575" numCol="1" rIns="68575" spcFirstLastPara="1" tIns="34275" wrap="none">
            <a:noAutofit/>
          </a:bodyPr>
          <a:lstStyle/>
          <a:p>
            <a:pPr algn="dist" indent="0" lvl="0" marL="0" marR="0" rtl="0">
              <a:lnSpc>
                <a:spcPct val="139000"/>
              </a:lnSpc>
              <a:spcBef>
                <a:spcPts val="0"/>
              </a:spcBef>
              <a:spcAft>
                <a:spcPts val="0"/>
              </a:spcAft>
              <a:buClr>
                <a:srgbClr val="000000"/>
              </a:buClr>
              <a:buSzPts val="1400"/>
              <a:buFont typeface="Arial"/>
              <a:buNone/>
            </a:pPr>
            <a:r>
              <a:rPr altLang="ja" b="0" cap="none" dirty="0" i="0" lang="ja" strike="noStrike" sz="700" u="none">
                <a:solidFill>
                  <a:schemeClr val="lt1"/>
                </a:solidFill>
                <a:latin typeface="Arial"/>
                <a:ea typeface="Arial"/>
                <a:cs typeface="Arial"/>
                <a:sym typeface="Arial"/>
              </a:rPr>
              <a:t>『VALUE WORKS』</a:t>
            </a:r>
            <a:r>
              <a:rPr altLang="ja" b="0" cap="none" dirty="0" i="0" lang="ja" spc="200" strike="noStrike" sz="800" u="none">
                <a:solidFill>
                  <a:schemeClr val="lt1"/>
                </a:solidFill>
                <a:latin typeface="Arial"/>
                <a:ea typeface="Arial"/>
                <a:cs typeface="Arial"/>
                <a:sym typeface="Arial"/>
              </a:rPr>
              <a:t>紹介</a:t>
            </a:r>
            <a:endParaRPr b="0" cap="none" dirty="0" i="0" spc="200" strike="noStrike" sz="800" u="none">
              <a:solidFill>
                <a:schemeClr val="lt1"/>
              </a:solidFill>
              <a:latin typeface="Arial"/>
              <a:ea typeface="Arial"/>
              <a:cs typeface="Arial"/>
              <a:sym typeface="Arial"/>
            </a:endParaRPr>
          </a:p>
        </p:txBody>
      </p:sp>
      <p:grpSp>
        <p:nvGrpSpPr>
          <p:cNvPr id="427" name="Google Shape;427;p35"/>
          <p:cNvGrpSpPr/>
          <p:nvPr/>
        </p:nvGrpSpPr>
        <p:grpSpPr>
          <a:xfrm>
            <a:off x="294134" y="1775594"/>
            <a:ext cx="833871" cy="563282"/>
            <a:chOff x="1488726" y="4534401"/>
            <a:chExt cx="783563" cy="796236"/>
          </a:xfrm>
        </p:grpSpPr>
        <p:sp>
          <p:nvSpPr>
            <p:cNvPr id="428" name="Google Shape;428;p35"/>
            <p:cNvSpPr/>
            <p:nvPr/>
          </p:nvSpPr>
          <p:spPr>
            <a:xfrm>
              <a:off x="1503234" y="4534401"/>
              <a:ext cx="769055" cy="796236"/>
            </a:xfrm>
            <a:prstGeom prst="roundRect">
              <a:avLst>
                <a:gd fmla="val 0" name="adj"/>
              </a:avLst>
            </a:prstGeom>
            <a:solidFill>
              <a:schemeClr val="lt1">
                <a:alpha val="33725"/>
              </a:schemeClr>
            </a:solidFill>
            <a:ln>
              <a:noFill/>
            </a:ln>
            <a:effectLst>
              <a:outerShdw algn="br" blurRad="50800" dir="13500000" dist="38100" rotWithShape="0">
                <a:srgbClr val="AEABAB"/>
              </a:outerShdw>
            </a:effectLst>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dirty="0" i="0" strike="noStrike" sz="1800" u="none">
                <a:solidFill>
                  <a:schemeClr val="bg1"/>
                </a:solidFill>
                <a:latin typeface="Arial"/>
                <a:ea typeface="Arial"/>
                <a:cs typeface="Arial"/>
                <a:sym typeface="Arial"/>
              </a:endParaRPr>
            </a:p>
          </p:txBody>
        </p:sp>
        <p:sp>
          <p:nvSpPr>
            <p:cNvPr id="429" name="Google Shape;429;p35"/>
            <p:cNvSpPr/>
            <p:nvPr/>
          </p:nvSpPr>
          <p:spPr>
            <a:xfrm>
              <a:off x="1488726" y="4534401"/>
              <a:ext cx="783563" cy="796236"/>
            </a:xfrm>
            <a:prstGeom prst="roundRect">
              <a:avLst>
                <a:gd fmla="val 0" name="adj"/>
              </a:avLst>
            </a:prstGeom>
            <a:solidFill>
              <a:srgbClr val="235079">
                <a:alpha val="49019"/>
              </a:srgbClr>
            </a:solidFill>
            <a:ln cap="flat" cmpd="sng" w="15875">
              <a:solidFill>
                <a:srgbClr val="235079">
                  <a:alpha val="33000"/>
                </a:srgbClr>
              </a:solidFill>
              <a:prstDash val="solid"/>
              <a:miter lim="800000"/>
              <a:headEnd len="sm" type="none" w="sm"/>
              <a:tailEnd len="sm" type="none" w="sm"/>
            </a:ln>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800"/>
                <a:buFont typeface="Arial"/>
                <a:buNone/>
              </a:pPr>
              <a:r>
                <a:rPr altLang="ja" b="0" cap="none" dirty="0" i="0" lang="ja" strike="noStrike" sz="1800" u="none">
                  <a:solidFill>
                    <a:schemeClr val="bg1"/>
                  </a:solidFill>
                  <a:latin typeface="Arial"/>
                  <a:ea typeface="Arial"/>
                  <a:cs typeface="Arial"/>
                  <a:sym typeface="Arial"/>
                </a:rPr>
                <a:t>01</a:t>
              </a:r>
              <a:endParaRPr b="0" cap="none" dirty="0" i="0" strike="noStrike" sz="1800" u="none">
                <a:solidFill>
                  <a:schemeClr val="bg1"/>
                </a:solidFill>
                <a:latin typeface="Arial"/>
                <a:ea typeface="Arial"/>
                <a:cs typeface="Arial"/>
                <a:sym typeface="Arial"/>
              </a:endParaRPr>
            </a:p>
          </p:txBody>
        </p:sp>
      </p:grpSp>
      <p:grpSp>
        <p:nvGrpSpPr>
          <p:cNvPr id="438" name="Google Shape;438;p35"/>
          <p:cNvGrpSpPr/>
          <p:nvPr/>
        </p:nvGrpSpPr>
        <p:grpSpPr>
          <a:xfrm>
            <a:off x="3209157" y="1775594"/>
            <a:ext cx="833871" cy="563282"/>
            <a:chOff x="1488726" y="4534401"/>
            <a:chExt cx="783563" cy="796236"/>
          </a:xfrm>
        </p:grpSpPr>
        <p:sp>
          <p:nvSpPr>
            <p:cNvPr id="439" name="Google Shape;439;p35"/>
            <p:cNvSpPr/>
            <p:nvPr/>
          </p:nvSpPr>
          <p:spPr>
            <a:xfrm>
              <a:off x="1503234" y="4534401"/>
              <a:ext cx="769055" cy="796236"/>
            </a:xfrm>
            <a:prstGeom prst="roundRect">
              <a:avLst>
                <a:gd fmla="val 0" name="adj"/>
              </a:avLst>
            </a:prstGeom>
            <a:solidFill>
              <a:schemeClr val="lt1">
                <a:alpha val="33725"/>
              </a:schemeClr>
            </a:solidFill>
            <a:ln>
              <a:noFill/>
            </a:ln>
            <a:effectLst>
              <a:outerShdw algn="br" blurRad="50800" dir="13500000" dist="38100" rotWithShape="0">
                <a:srgbClr val="AEABAB"/>
              </a:outerShdw>
            </a:effectLst>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0000"/>
                </a:solidFill>
                <a:latin typeface="Arial"/>
                <a:ea typeface="Arial"/>
                <a:cs typeface="Arial"/>
                <a:sym typeface="Arial"/>
              </a:endParaRPr>
            </a:p>
          </p:txBody>
        </p:sp>
        <p:sp>
          <p:nvSpPr>
            <p:cNvPr id="440" name="Google Shape;440;p35"/>
            <p:cNvSpPr/>
            <p:nvPr/>
          </p:nvSpPr>
          <p:spPr>
            <a:xfrm>
              <a:off x="1488726" y="4534401"/>
              <a:ext cx="783563" cy="796236"/>
            </a:xfrm>
            <a:prstGeom prst="roundRect">
              <a:avLst>
                <a:gd fmla="val 0" name="adj"/>
              </a:avLst>
            </a:prstGeom>
            <a:solidFill>
              <a:srgbClr val="235079">
                <a:alpha val="49019"/>
              </a:srgbClr>
            </a:solidFill>
            <a:ln cap="flat" cmpd="sng" w="15875">
              <a:solidFill>
                <a:srgbClr val="235079">
                  <a:alpha val="33000"/>
                </a:srgbClr>
              </a:solidFill>
              <a:prstDash val="solid"/>
              <a:miter lim="800000"/>
              <a:headEnd len="sm" type="none" w="sm"/>
              <a:tailEnd len="sm" type="none" w="sm"/>
            </a:ln>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800"/>
                <a:buFont typeface="Arial"/>
                <a:buNone/>
              </a:pPr>
              <a:r>
                <a:rPr altLang="ja" b="0" cap="none" dirty="0" i="0" lang="ja" strike="noStrike" sz="1800" u="none">
                  <a:solidFill>
                    <a:schemeClr val="bg1"/>
                  </a:solidFill>
                  <a:latin typeface="Arial"/>
                  <a:ea typeface="Arial"/>
                  <a:cs typeface="Arial"/>
                  <a:sym typeface="Arial"/>
                </a:rPr>
                <a:t>02</a:t>
              </a:r>
              <a:endParaRPr b="0" cap="none" dirty="0" i="0" strike="noStrike" sz="1800" u="none">
                <a:solidFill>
                  <a:schemeClr val="bg1"/>
                </a:solidFill>
                <a:latin typeface="Arial"/>
                <a:ea typeface="Arial"/>
                <a:cs typeface="Arial"/>
                <a:sym typeface="Arial"/>
              </a:endParaRPr>
            </a:p>
          </p:txBody>
        </p:sp>
      </p:grpSp>
      <p:grpSp>
        <p:nvGrpSpPr>
          <p:cNvPr id="448" name="Google Shape;448;p35"/>
          <p:cNvGrpSpPr/>
          <p:nvPr/>
        </p:nvGrpSpPr>
        <p:grpSpPr>
          <a:xfrm>
            <a:off x="6126343" y="1775594"/>
            <a:ext cx="833871" cy="563282"/>
            <a:chOff x="1488726" y="4534401"/>
            <a:chExt cx="783563" cy="796236"/>
          </a:xfrm>
        </p:grpSpPr>
        <p:sp>
          <p:nvSpPr>
            <p:cNvPr id="449" name="Google Shape;449;p35"/>
            <p:cNvSpPr/>
            <p:nvPr/>
          </p:nvSpPr>
          <p:spPr>
            <a:xfrm>
              <a:off x="1503234" y="4534401"/>
              <a:ext cx="769055" cy="796236"/>
            </a:xfrm>
            <a:prstGeom prst="roundRect">
              <a:avLst>
                <a:gd fmla="val 0" name="adj"/>
              </a:avLst>
            </a:prstGeom>
            <a:solidFill>
              <a:schemeClr val="lt1">
                <a:alpha val="33725"/>
              </a:schemeClr>
            </a:solidFill>
            <a:ln>
              <a:noFill/>
            </a:ln>
            <a:effectLst>
              <a:outerShdw algn="br" blurRad="50800" dir="13500000" dist="38100" rotWithShape="0">
                <a:srgbClr val="AEABAB"/>
              </a:outerShdw>
            </a:effectLst>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rgbClr val="FF0000"/>
                </a:solidFill>
                <a:latin typeface="Arial"/>
                <a:ea typeface="Arial"/>
                <a:cs typeface="Arial"/>
                <a:sym typeface="Arial"/>
              </a:endParaRPr>
            </a:p>
          </p:txBody>
        </p:sp>
        <p:sp>
          <p:nvSpPr>
            <p:cNvPr id="450" name="Google Shape;450;p35"/>
            <p:cNvSpPr/>
            <p:nvPr/>
          </p:nvSpPr>
          <p:spPr>
            <a:xfrm>
              <a:off x="1488726" y="4534401"/>
              <a:ext cx="783563" cy="796236"/>
            </a:xfrm>
            <a:prstGeom prst="roundRect">
              <a:avLst>
                <a:gd fmla="val 0" name="adj"/>
              </a:avLst>
            </a:prstGeom>
            <a:solidFill>
              <a:srgbClr val="235079">
                <a:alpha val="49019"/>
              </a:srgbClr>
            </a:solidFill>
            <a:ln cap="flat" cmpd="sng" w="15875">
              <a:solidFill>
                <a:srgbClr val="235079">
                  <a:alpha val="33000"/>
                </a:srgbClr>
              </a:solidFill>
              <a:prstDash val="solid"/>
              <a:miter lim="800000"/>
              <a:headEnd len="sm" type="none" w="sm"/>
              <a:tailEnd len="sm" type="none" w="sm"/>
            </a:ln>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800"/>
                <a:buFont typeface="Arial"/>
                <a:buNone/>
              </a:pPr>
              <a:r>
                <a:rPr altLang="ja" b="0" cap="none" dirty="0" i="0" lang="ja" strike="noStrike" sz="1800" u="none">
                  <a:solidFill>
                    <a:schemeClr val="bg1"/>
                  </a:solidFill>
                  <a:latin typeface="Arial"/>
                  <a:ea typeface="Arial"/>
                  <a:cs typeface="Arial"/>
                  <a:sym typeface="Arial"/>
                </a:rPr>
                <a:t>03</a:t>
              </a:r>
              <a:endParaRPr b="0" cap="none" dirty="0" i="0" strike="noStrike" sz="1800" u="none">
                <a:solidFill>
                  <a:schemeClr val="bg1"/>
                </a:solidFill>
                <a:latin typeface="Arial"/>
                <a:ea typeface="Arial"/>
                <a:cs typeface="Arial"/>
                <a:sym typeface="Arial"/>
              </a:endParaRPr>
            </a:p>
          </p:txBody>
        </p:sp>
      </p:grpSp>
    </p:spTree>
  </p:cSld>
  <p:clrMapOvr>
    <a:masterClrMapping/>
  </p:clrMapOvr>
  <p:extLst>
    <p:ext uri="{6950BFC3-D8DA-4A85-94F7-54DA5524770B}">
      <p188:commentRel xmlns:p188="http://schemas.microsoft.com/office/powerpoint/2018/8/main" r:id="rId1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36"/>
          <p:cNvSpPr/>
          <p:nvPr/>
        </p:nvSpPr>
        <p:spPr>
          <a:xfrm>
            <a:off x="8153400" y="4833938"/>
            <a:ext cx="990600" cy="219075"/>
          </a:xfrm>
          <a:prstGeom prst="rect">
            <a:avLst/>
          </a:prstGeom>
          <a:noFill/>
          <a:ln>
            <a:noFill/>
          </a:ln>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000"/>
              <a:buFont typeface="Arial"/>
              <a:buNone/>
            </a:pPr>
            <a:endParaRPr b="0" cap="none" i="0" strike="noStrike" sz="1000" u="none">
              <a:solidFill>
                <a:schemeClr val="dk1"/>
              </a:solidFill>
              <a:latin typeface="Arial"/>
              <a:ea typeface="Arial"/>
              <a:cs typeface="Arial"/>
              <a:sym typeface="Arial"/>
            </a:endParaRPr>
          </a:p>
        </p:txBody>
      </p:sp>
      <p:sp>
        <p:nvSpPr>
          <p:cNvPr id="458" name="Google Shape;458;p36"/>
          <p:cNvSpPr txBox="1">
            <a:spLocks noGrp="1"/>
          </p:cNvSpPr>
          <p:nvPr>
            <p:ph idx="11" type="ftr"/>
          </p:nvPr>
        </p:nvSpPr>
        <p:spPr>
          <a:xfrm>
            <a:off x="3028950" y="4743451"/>
            <a:ext cx="3086100" cy="400049"/>
          </a:xfrm>
          <a:prstGeom prst="rect">
            <a:avLst/>
          </a:prstGeom>
          <a:noFill/>
          <a:ln>
            <a:noFill/>
          </a:ln>
        </p:spPr>
        <p:txBody>
          <a:bodyPr anchor="ctr" anchorCtr="0" bIns="34275" lIns="68575" numCol="1" rIns="68575" spcFirstLastPara="1" tIns="34275" wrap="square">
            <a:noAutofit/>
          </a:bodyPr>
          <a:lstStyle/>
          <a:p>
            <a:pPr algn="ctr" indent="0" lvl="0" marL="0" rtl="0">
              <a:lnSpc>
                <a:spcPct val="100000"/>
              </a:lnSpc>
              <a:spcBef>
                <a:spcPts val="0"/>
              </a:spcBef>
              <a:spcAft>
                <a:spcPts val="0"/>
              </a:spcAft>
              <a:buSzPts val="1100"/>
              <a:buNone/>
            </a:pPr>
            <a:r>
              <a:rPr altLang="ja" b="0" dirty="0" i="0" lang="ja">
                <a:solidFill>
                  <a:schemeClr val="dk1"/>
                </a:solidFill>
                <a:latin typeface="Arial"/>
                <a:ea typeface="Arial"/>
                <a:cs typeface="Arial"/>
                <a:sym typeface="Arial"/>
              </a:rPr>
              <a:t>VALUE WORKS. All Rights Reserved.</a:t>
            </a:r>
            <a:endParaRPr dirty="0">
              <a:solidFill>
                <a:schemeClr val="dk1"/>
              </a:solidFill>
              <a:latin typeface="Arial"/>
              <a:ea typeface="Arial"/>
              <a:cs typeface="Arial"/>
              <a:sym typeface="Arial"/>
            </a:endParaRPr>
          </a:p>
        </p:txBody>
      </p:sp>
      <p:sp>
        <p:nvSpPr>
          <p:cNvPr id="459" name="Google Shape;459;p36"/>
          <p:cNvSpPr txBox="1">
            <a:spLocks noGrp="1"/>
          </p:cNvSpPr>
          <p:nvPr>
            <p:ph idx="12" type="sldNum"/>
          </p:nvPr>
        </p:nvSpPr>
        <p:spPr>
          <a:xfrm>
            <a:off x="6835378" y="4743451"/>
            <a:ext cx="2057400" cy="400049"/>
          </a:xfrm>
          <a:prstGeom prst="rect">
            <a:avLst/>
          </a:prstGeom>
          <a:noFill/>
          <a:ln>
            <a:noFill/>
          </a:ln>
        </p:spPr>
        <p:txBody>
          <a:bodyPr anchor="ctr" anchorCtr="0" bIns="34275" lIns="68575" numCol="1" rIns="68575" spcFirstLastPara="1" tIns="34275" wrap="square">
            <a:noAutofit/>
          </a:bodyPr>
          <a:lstStyle/>
          <a:p>
            <a:pPr algn="r" indent="0" lvl="0" marL="0" rtl="0">
              <a:lnSpc>
                <a:spcPct val="100000"/>
              </a:lnSpc>
              <a:spcBef>
                <a:spcPts val="0"/>
              </a:spcBef>
              <a:spcAft>
                <a:spcPts val="0"/>
              </a:spcAft>
              <a:buSzPts val="900"/>
              <a:buNone/>
            </a:pPr>
            <a:fld id="{00000000-1234-1234-1234-123412341234}" type="slidenum">
              <a:rPr altLang="ja" lang="en-US">
                <a:solidFill>
                  <a:schemeClr val="dk1"/>
                </a:solidFill>
              </a:rPr>
              <a:t>14</a:t>
            </a:fld>
            <a:endParaRPr>
              <a:solidFill>
                <a:schemeClr val="dk1"/>
              </a:solidFill>
            </a:endParaRPr>
          </a:p>
        </p:txBody>
      </p:sp>
      <p:sp>
        <p:nvSpPr>
          <p:cNvPr id="462" name="Google Shape;462;p36"/>
          <p:cNvSpPr/>
          <p:nvPr/>
        </p:nvSpPr>
        <p:spPr>
          <a:xfrm>
            <a:off x="971057" y="1129307"/>
            <a:ext cx="3449036" cy="1631068"/>
          </a:xfrm>
          <a:prstGeom prst="rect">
            <a:avLst/>
          </a:prstGeom>
          <a:solidFill>
            <a:schemeClr val="lt1"/>
          </a:solidFill>
          <a:ln>
            <a:noFill/>
          </a:ln>
          <a:effectLst>
            <a:outerShdw algn="tl" blurRad="50800" dir="2700000" dist="38100" rotWithShape="0">
              <a:srgbClr val="D8D8D8">
                <a:alpha val="40000"/>
              </a:srgbClr>
            </a:outerShdw>
          </a:effectLst>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i="0" strike="noStrike" sz="1400" u="none">
              <a:solidFill>
                <a:schemeClr val="lt1"/>
              </a:solidFill>
              <a:latin typeface="Arial"/>
              <a:ea typeface="Arial"/>
              <a:cs typeface="Arial"/>
              <a:sym typeface="Arial"/>
            </a:endParaRPr>
          </a:p>
        </p:txBody>
      </p:sp>
      <p:pic>
        <p:nvPicPr>
          <p:cNvPr id="463" name="Google Shape;463;p36"/>
          <p:cNvPicPr preferRelativeResize="0"/>
          <p:nvPr/>
        </p:nvPicPr>
        <p:blipFill rotWithShape="1">
          <a:blip cstate="hqprint" r:embed="rId3">
            <a:alphaModFix/>
            <a:extLst>
              <a:ext uri="{28A0092B-C50C-407E-A947-70E740481C1C}">
                <a14:useLocalDpi xmlns:a14="http://schemas.microsoft.com/office/drawing/2010/main"/>
              </a:ext>
            </a:extLst>
          </a:blip>
          <a:srcRect/>
          <a:stretch/>
        </p:blipFill>
        <p:spPr>
          <a:xfrm>
            <a:off x="1109911" y="1321753"/>
            <a:ext cx="1354131" cy="1227755"/>
          </a:xfrm>
          <a:prstGeom prst="rect">
            <a:avLst/>
          </a:prstGeom>
          <a:noFill/>
          <a:ln>
            <a:noFill/>
          </a:ln>
        </p:spPr>
      </p:pic>
      <p:sp>
        <p:nvSpPr>
          <p:cNvPr id="464" name="Google Shape;464;p36"/>
          <p:cNvSpPr txBox="1"/>
          <p:nvPr/>
        </p:nvSpPr>
        <p:spPr>
          <a:xfrm>
            <a:off x="2509018" y="1358838"/>
            <a:ext cx="993302" cy="300082"/>
          </a:xfrm>
          <a:prstGeom prst="rect">
            <a:avLst/>
          </a:prstGeom>
          <a:noFill/>
          <a:ln>
            <a:noFill/>
          </a:ln>
        </p:spPr>
        <p:txBody>
          <a:bodyPr anchor="t" anchorCtr="0" bIns="34275" lIns="68575" numCol="1" rIns="68575" spcFirstLastPara="1" tIns="34275" wrap="square">
            <a:spAutoFit/>
          </a:bodyPr>
          <a:lstStyle/>
          <a:p>
            <a:pPr algn="l" indent="0" lvl="0" marL="0" marR="0" rtl="0">
              <a:lnSpc>
                <a:spcPct val="100000"/>
              </a:lnSpc>
              <a:spcBef>
                <a:spcPts val="0"/>
              </a:spcBef>
              <a:spcAft>
                <a:spcPts val="0"/>
              </a:spcAft>
              <a:buNone/>
            </a:pPr>
            <a:r>
              <a:rPr altLang="ja" b="1" cap="none" dirty="0" i="0" lang="ja" strike="noStrike" sz="1500" u="none">
                <a:solidFill>
                  <a:srgbClr val="000000"/>
                </a:solidFill>
                <a:latin typeface="Arial"/>
                <a:ea typeface="Arial"/>
                <a:cs typeface="Arial"/>
                <a:sym typeface="Arial"/>
              </a:rPr>
              <a:t>Wantedly</a:t>
            </a:r>
            <a:endParaRPr b="0" cap="none" dirty="0" i="0" strike="noStrike" sz="1500" u="none">
              <a:solidFill>
                <a:srgbClr val="000000"/>
              </a:solidFill>
              <a:latin typeface="Arial"/>
              <a:ea typeface="Arial"/>
              <a:cs typeface="Arial"/>
              <a:sym typeface="Arial"/>
            </a:endParaRPr>
          </a:p>
        </p:txBody>
      </p:sp>
      <p:sp>
        <p:nvSpPr>
          <p:cNvPr id="466" name="Google Shape;466;p36"/>
          <p:cNvSpPr txBox="1"/>
          <p:nvPr/>
        </p:nvSpPr>
        <p:spPr>
          <a:xfrm>
            <a:off x="2509018" y="1782326"/>
            <a:ext cx="1626240" cy="284663"/>
          </a:xfrm>
          <a:prstGeom prst="rect">
            <a:avLst/>
          </a:prstGeom>
          <a:noFill/>
          <a:ln>
            <a:noFill/>
          </a:ln>
        </p:spPr>
        <p:txBody>
          <a:bodyPr anchor="t" anchorCtr="0" bIns="34275" lIns="68575" numCol="1" rIns="68575" spcFirstLastPara="1" tIns="34275" wrap="square">
            <a:spAutoFit/>
          </a:bodyPr>
          <a:lstStyle/>
          <a:p>
            <a:pPr algn="l" indent="0" lvl="0" marL="0" marR="0" rtl="0">
              <a:lnSpc>
                <a:spcPct val="100000"/>
              </a:lnSpc>
              <a:spcBef>
                <a:spcPts val="0"/>
              </a:spcBef>
              <a:spcAft>
                <a:spcPts val="0"/>
              </a:spcAft>
              <a:buNone/>
            </a:pPr>
            <a:r>
              <a:rPr altLang="ja" b="0" cap="none" dirty="0" i="0" lang="ja" strike="noStrike" sz="700" u="none">
                <a:solidFill>
                  <a:srgbClr val="000000"/>
                </a:solidFill>
                <a:latin typeface="Arial"/>
                <a:ea typeface="Arial"/>
                <a:cs typeface="Arial"/>
                <a:sym typeface="Arial"/>
              </a:rPr>
              <a:t>マイシアターD.D.株式会社</a:t>
            </a:r>
            <a:endParaRPr b="0" cap="none" dirty="0" i="0" strike="noStrike" sz="700" u="none">
              <a:solidFill>
                <a:srgbClr val="000000"/>
              </a:solidFill>
              <a:latin typeface="Arial"/>
              <a:ea typeface="Arial"/>
              <a:cs typeface="Arial"/>
              <a:sym typeface="Arial"/>
            </a:endParaRPr>
          </a:p>
          <a:p>
            <a:pPr algn="l" indent="0" lvl="0" marL="0" marR="0" rtl="0">
              <a:lnSpc>
                <a:spcPct val="100000"/>
              </a:lnSpc>
              <a:spcBef>
                <a:spcPts val="0"/>
              </a:spcBef>
              <a:spcAft>
                <a:spcPts val="0"/>
              </a:spcAft>
              <a:buNone/>
            </a:pPr>
            <a:r>
              <a:rPr altLang="ja" b="0" cap="none" dirty="0" i="0" lang="ja" strike="noStrike" sz="700" u="none">
                <a:solidFill>
                  <a:srgbClr val="000000"/>
                </a:solidFill>
                <a:latin typeface="Arial"/>
                <a:ea typeface="Arial"/>
                <a:cs typeface="Arial"/>
                <a:sym typeface="Arial"/>
              </a:rPr>
              <a:t>経営管理部長へのインタビュー記事</a:t>
            </a:r>
            <a:endParaRPr b="0" cap="none" dirty="0" i="0" strike="noStrike" sz="700" u="none">
              <a:solidFill>
                <a:srgbClr val="000000"/>
              </a:solidFill>
              <a:latin typeface="Arial"/>
              <a:ea typeface="Arial"/>
              <a:cs typeface="Arial"/>
              <a:sym typeface="Arial"/>
            </a:endParaRPr>
          </a:p>
        </p:txBody>
      </p:sp>
      <p:sp>
        <p:nvSpPr>
          <p:cNvPr id="5" name="Google Shape;462;p36">
            <a:hlinkClick r:id="rId4"/>
            <a:extLst>
              <a:ext uri="{FF2B5EF4-FFF2-40B4-BE49-F238E27FC236}">
                <a16:creationId xmlns:a16="http://schemas.microsoft.com/office/drawing/2014/main" id="{25629B2E-6D13-055F-B526-258F2F171BD2}"/>
              </a:ext>
            </a:extLst>
          </p:cNvPr>
          <p:cNvSpPr/>
          <p:nvPr/>
        </p:nvSpPr>
        <p:spPr>
          <a:xfrm>
            <a:off x="2594291" y="2261928"/>
            <a:ext cx="1626240" cy="284663"/>
          </a:xfrm>
          <a:prstGeom prst="rect">
            <a:avLst/>
          </a:prstGeom>
          <a:solidFill>
            <a:srgbClr val="235079"/>
          </a:solidFill>
          <a:ln>
            <a:noFill/>
          </a:ln>
          <a:effectLst>
            <a:outerShdw algn="tl" blurRad="50800" dir="2700000" dist="38100" rotWithShape="0">
              <a:srgbClr val="D8D8D8">
                <a:alpha val="40000"/>
              </a:srgbClr>
            </a:outerShdw>
          </a:effectLst>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r>
              <a:rPr b="0" cap="none" i="0" lang="ja-JP" strike="noStrike" sz="800" u="none">
                <a:solidFill>
                  <a:schemeClr val="lt1"/>
                </a:solidFill>
                <a:latin typeface="Arial"/>
                <a:ea typeface="Arial"/>
                <a:cs typeface="Arial"/>
                <a:sym typeface="Arial"/>
              </a:rPr>
              <a:t>詳細はこちら▼</a:t>
            </a:r>
            <a:endParaRPr b="0" cap="none" dirty="0" i="0" strike="noStrike" sz="800" u="none">
              <a:solidFill>
                <a:schemeClr val="lt1"/>
              </a:solidFill>
              <a:latin typeface="Arial"/>
              <a:ea typeface="Arial"/>
              <a:cs typeface="Arial"/>
              <a:sym typeface="Arial"/>
            </a:endParaRPr>
          </a:p>
        </p:txBody>
      </p:sp>
      <p:sp>
        <p:nvSpPr>
          <p:cNvPr id="468" name="Google Shape;468;p36"/>
          <p:cNvSpPr/>
          <p:nvPr/>
        </p:nvSpPr>
        <p:spPr>
          <a:xfrm>
            <a:off x="4723908" y="1129307"/>
            <a:ext cx="3449035" cy="1631068"/>
          </a:xfrm>
          <a:prstGeom prst="rect">
            <a:avLst/>
          </a:prstGeom>
          <a:solidFill>
            <a:schemeClr val="lt1"/>
          </a:solidFill>
          <a:ln>
            <a:noFill/>
          </a:ln>
          <a:effectLst>
            <a:outerShdw algn="tl" blurRad="50800" dir="2700000" dist="38100" rotWithShape="0">
              <a:srgbClr val="D8D8D8">
                <a:alpha val="40000"/>
              </a:srgbClr>
            </a:outerShdw>
          </a:effectLst>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i="0" strike="noStrike" sz="1400" u="none">
              <a:solidFill>
                <a:schemeClr val="lt1"/>
              </a:solidFill>
              <a:latin typeface="Arial"/>
              <a:ea typeface="Arial"/>
              <a:cs typeface="Arial"/>
              <a:sym typeface="Arial"/>
            </a:endParaRPr>
          </a:p>
        </p:txBody>
      </p:sp>
      <p:pic>
        <p:nvPicPr>
          <p:cNvPr id="469" name="Google Shape;469;p36"/>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4909910" y="1389332"/>
            <a:ext cx="1354252" cy="1159191"/>
          </a:xfrm>
          <a:prstGeom prst="rect">
            <a:avLst/>
          </a:prstGeom>
          <a:noFill/>
          <a:ln>
            <a:noFill/>
          </a:ln>
        </p:spPr>
      </p:pic>
      <p:sp>
        <p:nvSpPr>
          <p:cNvPr id="470" name="Google Shape;470;p36"/>
          <p:cNvSpPr txBox="1"/>
          <p:nvPr/>
        </p:nvSpPr>
        <p:spPr>
          <a:xfrm>
            <a:off x="6255980" y="1358838"/>
            <a:ext cx="1177457" cy="300082"/>
          </a:xfrm>
          <a:prstGeom prst="rect">
            <a:avLst/>
          </a:prstGeom>
          <a:noFill/>
          <a:ln>
            <a:noFill/>
          </a:ln>
        </p:spPr>
        <p:txBody>
          <a:bodyPr anchor="t" anchorCtr="0" bIns="34275" lIns="68575" numCol="1" rIns="68575" spcFirstLastPara="1" tIns="34275" wrap="square">
            <a:spAutoFit/>
          </a:bodyPr>
          <a:lstStyle/>
          <a:p>
            <a:pPr algn="l" indent="0" lvl="0" marL="0" marR="0" rtl="0">
              <a:lnSpc>
                <a:spcPct val="100000"/>
              </a:lnSpc>
              <a:spcBef>
                <a:spcPts val="0"/>
              </a:spcBef>
              <a:spcAft>
                <a:spcPts val="0"/>
              </a:spcAft>
              <a:buNone/>
            </a:pPr>
            <a:r>
              <a:rPr altLang="ja" b="1" cap="none" dirty="0" i="0" lang="ja" strike="noStrike" sz="1500" u="none">
                <a:solidFill>
                  <a:srgbClr val="000000"/>
                </a:solidFill>
                <a:latin typeface="Arial"/>
                <a:ea typeface="Arial"/>
                <a:cs typeface="Arial"/>
                <a:sym typeface="Arial"/>
              </a:rPr>
              <a:t>FastGrow</a:t>
            </a:r>
            <a:endParaRPr b="0" cap="none" dirty="0" i="0" strike="noStrike" sz="1500" u="none">
              <a:solidFill>
                <a:srgbClr val="000000"/>
              </a:solidFill>
              <a:latin typeface="Arial"/>
              <a:ea typeface="Arial"/>
              <a:cs typeface="Arial"/>
              <a:sym typeface="Arial"/>
            </a:endParaRPr>
          </a:p>
        </p:txBody>
      </p:sp>
      <p:sp>
        <p:nvSpPr>
          <p:cNvPr id="472" name="Google Shape;472;p36"/>
          <p:cNvSpPr txBox="1"/>
          <p:nvPr/>
        </p:nvSpPr>
        <p:spPr>
          <a:xfrm>
            <a:off x="6255980" y="1782326"/>
            <a:ext cx="1550360" cy="284663"/>
          </a:xfrm>
          <a:prstGeom prst="rect">
            <a:avLst/>
          </a:prstGeom>
          <a:noFill/>
          <a:ln>
            <a:noFill/>
          </a:ln>
        </p:spPr>
        <p:txBody>
          <a:bodyPr anchor="t" anchorCtr="0" bIns="34275" lIns="68575" numCol="1" rIns="68575" spcFirstLastPara="1" tIns="34275" wrap="square">
            <a:spAutoFit/>
          </a:bodyPr>
          <a:lstStyle/>
          <a:p>
            <a:pPr algn="l" indent="0" lvl="0" marL="0" marR="0" rtl="0">
              <a:lnSpc>
                <a:spcPct val="100000"/>
              </a:lnSpc>
              <a:spcBef>
                <a:spcPts val="0"/>
              </a:spcBef>
              <a:spcAft>
                <a:spcPts val="0"/>
              </a:spcAft>
              <a:buNone/>
            </a:pPr>
            <a:r>
              <a:rPr altLang="ja" b="0" cap="none" dirty="0" i="0" lang="ja" strike="noStrike" sz="700" u="none">
                <a:solidFill>
                  <a:srgbClr val="000000"/>
                </a:solidFill>
                <a:latin typeface="Arial"/>
                <a:ea typeface="Arial"/>
                <a:cs typeface="Arial"/>
                <a:sym typeface="Arial"/>
              </a:rPr>
              <a:t>株式会社ZENKIGEN様</a:t>
            </a:r>
            <a:endParaRPr b="0" cap="none" dirty="0" i="0" strike="noStrike" sz="500" u="none">
              <a:solidFill>
                <a:srgbClr val="000000"/>
              </a:solidFill>
              <a:latin typeface="Arial"/>
              <a:ea typeface="Arial"/>
              <a:cs typeface="Arial"/>
              <a:sym typeface="Arial"/>
            </a:endParaRPr>
          </a:p>
          <a:p>
            <a:pPr algn="l" indent="0" lvl="0" marL="0" marR="0" rtl="0">
              <a:lnSpc>
                <a:spcPct val="100000"/>
              </a:lnSpc>
              <a:spcBef>
                <a:spcPts val="0"/>
              </a:spcBef>
              <a:spcAft>
                <a:spcPts val="0"/>
              </a:spcAft>
              <a:buNone/>
            </a:pPr>
            <a:r>
              <a:rPr altLang="ja" b="0" cap="none" dirty="0" i="0" lang="ja" strike="noStrike" sz="700" u="none">
                <a:solidFill>
                  <a:srgbClr val="000000"/>
                </a:solidFill>
                <a:latin typeface="Arial"/>
                <a:ea typeface="Arial"/>
                <a:cs typeface="Arial"/>
                <a:sym typeface="Arial"/>
              </a:rPr>
              <a:t>経営者へのインタビュー記事</a:t>
            </a:r>
            <a:endParaRPr b="0" cap="none" dirty="0" i="0" strike="noStrike" sz="500" u="none">
              <a:solidFill>
                <a:srgbClr val="000000"/>
              </a:solidFill>
              <a:latin typeface="Arial"/>
              <a:ea typeface="Arial"/>
              <a:cs typeface="Arial"/>
              <a:sym typeface="Arial"/>
            </a:endParaRPr>
          </a:p>
        </p:txBody>
      </p:sp>
      <p:sp>
        <p:nvSpPr>
          <p:cNvPr id="474" name="Google Shape;474;p36"/>
          <p:cNvSpPr/>
          <p:nvPr/>
        </p:nvSpPr>
        <p:spPr>
          <a:xfrm>
            <a:off x="4723907" y="3043832"/>
            <a:ext cx="3449036" cy="1631068"/>
          </a:xfrm>
          <a:prstGeom prst="rect">
            <a:avLst/>
          </a:prstGeom>
          <a:solidFill>
            <a:schemeClr val="lt1"/>
          </a:solidFill>
          <a:ln>
            <a:noFill/>
          </a:ln>
          <a:effectLst>
            <a:outerShdw algn="tl" blurRad="50800" dir="2700000" dist="38100" rotWithShape="0">
              <a:srgbClr val="D8D8D8">
                <a:alpha val="40000"/>
              </a:srgbClr>
            </a:outerShdw>
          </a:effectLst>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i="0" strike="noStrike" sz="1400" u="none">
              <a:solidFill>
                <a:schemeClr val="lt1"/>
              </a:solidFill>
              <a:latin typeface="Arial"/>
              <a:ea typeface="Arial"/>
              <a:cs typeface="Arial"/>
              <a:sym typeface="Arial"/>
            </a:endParaRPr>
          </a:p>
        </p:txBody>
      </p:sp>
      <p:pic>
        <p:nvPicPr>
          <p:cNvPr id="475" name="Google Shape;475;p36"/>
          <p:cNvPicPr preferRelativeResize="0"/>
          <p:nvPr/>
        </p:nvPicPr>
        <p:blipFill rotWithShape="1">
          <a:blip r:embed="rId6">
            <a:alphaModFix/>
          </a:blip>
          <a:srcRect/>
          <a:stretch/>
        </p:blipFill>
        <p:spPr>
          <a:xfrm>
            <a:off x="4909909" y="3159416"/>
            <a:ext cx="1354252" cy="1259865"/>
          </a:xfrm>
          <a:prstGeom prst="rect">
            <a:avLst/>
          </a:prstGeom>
          <a:noFill/>
          <a:ln>
            <a:noFill/>
          </a:ln>
        </p:spPr>
      </p:pic>
      <p:sp>
        <p:nvSpPr>
          <p:cNvPr id="476" name="Google Shape;476;p36"/>
          <p:cNvSpPr txBox="1"/>
          <p:nvPr/>
        </p:nvSpPr>
        <p:spPr>
          <a:xfrm>
            <a:off x="6255980" y="3216255"/>
            <a:ext cx="1619591" cy="300082"/>
          </a:xfrm>
          <a:prstGeom prst="rect">
            <a:avLst/>
          </a:prstGeom>
          <a:noFill/>
          <a:ln>
            <a:noFill/>
          </a:ln>
        </p:spPr>
        <p:txBody>
          <a:bodyPr anchor="t" anchorCtr="0" bIns="34275" lIns="68575" numCol="1" rIns="68575" spcFirstLastPara="1" tIns="34275" wrap="square">
            <a:spAutoFit/>
          </a:bodyPr>
          <a:lstStyle/>
          <a:p>
            <a:pPr algn="l" indent="0" lvl="0" marL="0" marR="0" rtl="0">
              <a:lnSpc>
                <a:spcPct val="100000"/>
              </a:lnSpc>
              <a:spcBef>
                <a:spcPts val="0"/>
              </a:spcBef>
              <a:spcAft>
                <a:spcPts val="0"/>
              </a:spcAft>
              <a:buNone/>
            </a:pPr>
            <a:r>
              <a:rPr altLang="ja" b="1" cap="none" dirty="0" i="0" lang="ja" strike="noStrike" sz="1500" u="none">
                <a:solidFill>
                  <a:srgbClr val="000000"/>
                </a:solidFill>
                <a:latin typeface="Arial"/>
                <a:ea typeface="Arial"/>
                <a:cs typeface="Arial"/>
                <a:sym typeface="Arial"/>
              </a:rPr>
              <a:t>キャリアハック</a:t>
            </a:r>
            <a:endParaRPr dirty="0" sz="1100"/>
          </a:p>
        </p:txBody>
      </p:sp>
      <p:sp>
        <p:nvSpPr>
          <p:cNvPr id="478" name="Google Shape;478;p36"/>
          <p:cNvSpPr txBox="1"/>
          <p:nvPr/>
        </p:nvSpPr>
        <p:spPr>
          <a:xfrm>
            <a:off x="6255980" y="3634621"/>
            <a:ext cx="1550360" cy="284663"/>
          </a:xfrm>
          <a:prstGeom prst="rect">
            <a:avLst/>
          </a:prstGeom>
          <a:noFill/>
          <a:ln>
            <a:noFill/>
          </a:ln>
        </p:spPr>
        <p:txBody>
          <a:bodyPr anchor="t" anchorCtr="0" bIns="34275" lIns="68575" numCol="1" rIns="68575" spcFirstLastPara="1" tIns="34275" wrap="square">
            <a:spAutoFit/>
          </a:bodyPr>
          <a:lstStyle/>
          <a:p>
            <a:pPr algn="l" indent="0" lvl="0" marL="0" marR="0" rtl="0">
              <a:lnSpc>
                <a:spcPct val="100000"/>
              </a:lnSpc>
              <a:spcBef>
                <a:spcPts val="0"/>
              </a:spcBef>
              <a:spcAft>
                <a:spcPts val="0"/>
              </a:spcAft>
              <a:buNone/>
            </a:pPr>
            <a:r>
              <a:rPr altLang="ja" b="0" cap="none" dirty="0" i="0" lang="ja" strike="noStrike" sz="700" u="none">
                <a:solidFill>
                  <a:srgbClr val="000000"/>
                </a:solidFill>
                <a:latin typeface="Arial"/>
                <a:ea typeface="Arial"/>
                <a:cs typeface="Arial"/>
                <a:sym typeface="Arial"/>
              </a:rPr>
              <a:t>株式会社YOUTRUST様</a:t>
            </a:r>
            <a:endParaRPr dirty="0" sz="1100"/>
          </a:p>
          <a:p>
            <a:pPr algn="l" indent="0" lvl="0" marL="0" marR="0" rtl="0">
              <a:lnSpc>
                <a:spcPct val="100000"/>
              </a:lnSpc>
              <a:spcBef>
                <a:spcPts val="0"/>
              </a:spcBef>
              <a:spcAft>
                <a:spcPts val="0"/>
              </a:spcAft>
              <a:buNone/>
            </a:pPr>
            <a:r>
              <a:rPr altLang="ja" b="0" cap="none" dirty="0" i="0" lang="ja" strike="noStrike" sz="700" u="none">
                <a:solidFill>
                  <a:srgbClr val="000000"/>
                </a:solidFill>
                <a:latin typeface="Arial"/>
                <a:ea typeface="Arial"/>
                <a:cs typeface="Arial"/>
                <a:sym typeface="Arial"/>
              </a:rPr>
              <a:t>経営者へのインタビュー記事</a:t>
            </a:r>
            <a:endParaRPr b="0" cap="none" dirty="0" i="0" strike="noStrike" sz="700" u="none">
              <a:solidFill>
                <a:srgbClr val="000000"/>
              </a:solidFill>
              <a:latin typeface="Arial"/>
              <a:ea typeface="Arial"/>
              <a:cs typeface="Arial"/>
              <a:sym typeface="Arial"/>
            </a:endParaRPr>
          </a:p>
        </p:txBody>
      </p:sp>
      <p:sp>
        <p:nvSpPr>
          <p:cNvPr id="480" name="Google Shape;480;p36"/>
          <p:cNvSpPr/>
          <p:nvPr/>
        </p:nvSpPr>
        <p:spPr>
          <a:xfrm>
            <a:off x="971057" y="3043832"/>
            <a:ext cx="3449036" cy="1631068"/>
          </a:xfrm>
          <a:prstGeom prst="rect">
            <a:avLst/>
          </a:prstGeom>
          <a:solidFill>
            <a:schemeClr val="lt1"/>
          </a:solidFill>
          <a:ln>
            <a:noFill/>
          </a:ln>
          <a:effectLst>
            <a:outerShdw algn="tl" blurRad="50800" dir="2700000" dist="38100" rotWithShape="0">
              <a:srgbClr val="D8D8D8">
                <a:alpha val="40000"/>
              </a:srgbClr>
            </a:outerShdw>
          </a:effectLst>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i="0" strike="noStrike" sz="1400" u="none">
              <a:solidFill>
                <a:schemeClr val="lt1"/>
              </a:solidFill>
              <a:latin typeface="Arial"/>
              <a:ea typeface="Arial"/>
              <a:cs typeface="Arial"/>
              <a:sym typeface="Arial"/>
            </a:endParaRPr>
          </a:p>
        </p:txBody>
      </p:sp>
      <p:pic>
        <p:nvPicPr>
          <p:cNvPr id="481" name="Google Shape;481;p36"/>
          <p:cNvPicPr preferRelativeResize="0"/>
          <p:nvPr/>
        </p:nvPicPr>
        <p:blipFill rotWithShape="1">
          <a:blip cstate="hqprint" r:embed="rId7">
            <a:alphaModFix/>
            <a:extLst>
              <a:ext uri="{28A0092B-C50C-407E-A947-70E740481C1C}">
                <a14:useLocalDpi xmlns:a14="http://schemas.microsoft.com/office/drawing/2010/main"/>
              </a:ext>
            </a:extLst>
          </a:blip>
          <a:srcRect b="-455"/>
          <a:stretch/>
        </p:blipFill>
        <p:spPr>
          <a:xfrm>
            <a:off x="1108950" y="3156800"/>
            <a:ext cx="1354252" cy="1265605"/>
          </a:xfrm>
          <a:prstGeom prst="rect">
            <a:avLst/>
          </a:prstGeom>
          <a:noFill/>
          <a:ln>
            <a:noFill/>
          </a:ln>
        </p:spPr>
      </p:pic>
      <p:sp>
        <p:nvSpPr>
          <p:cNvPr id="482" name="Google Shape;482;p36"/>
          <p:cNvSpPr txBox="1"/>
          <p:nvPr/>
        </p:nvSpPr>
        <p:spPr>
          <a:xfrm>
            <a:off x="2509018" y="3216255"/>
            <a:ext cx="1390044" cy="300082"/>
          </a:xfrm>
          <a:prstGeom prst="rect">
            <a:avLst/>
          </a:prstGeom>
          <a:noFill/>
          <a:ln>
            <a:noFill/>
          </a:ln>
        </p:spPr>
        <p:txBody>
          <a:bodyPr anchor="t" anchorCtr="0" bIns="34275" lIns="68575" numCol="1" rIns="68575" spcFirstLastPara="1" tIns="34275" wrap="square">
            <a:spAutoFit/>
          </a:bodyPr>
          <a:lstStyle/>
          <a:p>
            <a:pPr algn="l" indent="0" lvl="0" marL="0" marR="0" rtl="0">
              <a:lnSpc>
                <a:spcPct val="100000"/>
              </a:lnSpc>
              <a:spcBef>
                <a:spcPts val="0"/>
              </a:spcBef>
              <a:spcAft>
                <a:spcPts val="0"/>
              </a:spcAft>
              <a:buNone/>
            </a:pPr>
            <a:r>
              <a:rPr altLang="ja" b="1" cap="none" dirty="0" i="0" lang="ja" strike="noStrike" sz="1500" u="none">
                <a:solidFill>
                  <a:srgbClr val="000000"/>
                </a:solidFill>
                <a:latin typeface="Arial"/>
                <a:ea typeface="Arial"/>
                <a:cs typeface="Arial"/>
                <a:sym typeface="Arial"/>
              </a:rPr>
              <a:t>ForbesCareer</a:t>
            </a:r>
            <a:endParaRPr b="0" cap="none" dirty="0" i="0" strike="noStrike" sz="1500" u="none">
              <a:solidFill>
                <a:srgbClr val="000000"/>
              </a:solidFill>
              <a:latin typeface="Arial"/>
              <a:ea typeface="Arial"/>
              <a:cs typeface="Arial"/>
              <a:sym typeface="Arial"/>
            </a:endParaRPr>
          </a:p>
        </p:txBody>
      </p:sp>
      <p:sp>
        <p:nvSpPr>
          <p:cNvPr id="484" name="Google Shape;484;p36"/>
          <p:cNvSpPr txBox="1"/>
          <p:nvPr/>
        </p:nvSpPr>
        <p:spPr>
          <a:xfrm>
            <a:off x="2509018" y="3634621"/>
            <a:ext cx="1533840" cy="284663"/>
          </a:xfrm>
          <a:prstGeom prst="rect">
            <a:avLst/>
          </a:prstGeom>
          <a:noFill/>
          <a:ln>
            <a:noFill/>
          </a:ln>
        </p:spPr>
        <p:txBody>
          <a:bodyPr anchor="t" anchorCtr="0" bIns="34275" lIns="68575" numCol="1" rIns="68575" spcFirstLastPara="1" tIns="34275" wrap="square">
            <a:spAutoFit/>
          </a:bodyPr>
          <a:lstStyle/>
          <a:p>
            <a:pPr algn="l" indent="0" lvl="0" marL="0" marR="0" rtl="0">
              <a:lnSpc>
                <a:spcPct val="100000"/>
              </a:lnSpc>
              <a:spcBef>
                <a:spcPts val="0"/>
              </a:spcBef>
              <a:spcAft>
                <a:spcPts val="0"/>
              </a:spcAft>
              <a:buNone/>
            </a:pPr>
            <a:r>
              <a:rPr altLang="ja" b="0" cap="none" dirty="0" i="0" lang="ja" strike="noStrike" sz="700" u="none">
                <a:solidFill>
                  <a:srgbClr val="000000"/>
                </a:solidFill>
                <a:latin typeface="Arial"/>
                <a:ea typeface="Arial"/>
                <a:cs typeface="Arial"/>
                <a:sym typeface="Arial"/>
              </a:rPr>
              <a:t>セールスフォース・ドットコム様</a:t>
            </a:r>
            <a:endParaRPr dirty="0" sz="1100"/>
          </a:p>
          <a:p>
            <a:pPr algn="l" indent="0" lvl="0" marL="0" marR="0" rtl="0">
              <a:lnSpc>
                <a:spcPct val="100000"/>
              </a:lnSpc>
              <a:spcBef>
                <a:spcPts val="0"/>
              </a:spcBef>
              <a:spcAft>
                <a:spcPts val="0"/>
              </a:spcAft>
              <a:buNone/>
            </a:pPr>
            <a:r>
              <a:rPr altLang="ja" b="0" cap="none" dirty="0" i="0" lang="ja" strike="noStrike" sz="700" u="none">
                <a:solidFill>
                  <a:srgbClr val="000000"/>
                </a:solidFill>
                <a:latin typeface="Arial"/>
                <a:ea typeface="Arial"/>
                <a:cs typeface="Arial"/>
                <a:sym typeface="Arial"/>
              </a:rPr>
              <a:t>執行役員へのインタビュー記事</a:t>
            </a:r>
            <a:endParaRPr dirty="0" sz="1100"/>
          </a:p>
        </p:txBody>
      </p:sp>
      <p:grpSp>
        <p:nvGrpSpPr>
          <p:cNvPr id="486" name="Google Shape;486;p36"/>
          <p:cNvGrpSpPr/>
          <p:nvPr/>
        </p:nvGrpSpPr>
        <p:grpSpPr>
          <a:xfrm>
            <a:off x="1186039" y="430730"/>
            <a:ext cx="6771825" cy="544775"/>
            <a:chOff x="1581385" y="574306"/>
            <a:chExt cx="9029100" cy="726367"/>
          </a:xfrm>
        </p:grpSpPr>
        <p:sp>
          <p:nvSpPr>
            <p:cNvPr id="487" name="Google Shape;487;p36"/>
            <p:cNvSpPr txBox="1"/>
            <p:nvPr/>
          </p:nvSpPr>
          <p:spPr>
            <a:xfrm>
              <a:off x="3451488" y="574306"/>
              <a:ext cx="5289025" cy="276999"/>
            </a:xfrm>
            <a:prstGeom prst="rect">
              <a:avLst/>
            </a:prstGeom>
            <a:noFill/>
            <a:ln>
              <a:noFill/>
            </a:ln>
          </p:spPr>
          <p:txBody>
            <a:bodyPr anchor="t" anchorCtr="0" bIns="0" lIns="0" numCol="1" rIns="0" spcFirstLastPara="1" tIns="0" wrap="square">
              <a:spAutoFit/>
            </a:bodyPr>
            <a:lstStyle/>
            <a:p>
              <a:pPr algn="ctr" indent="0" lvl="0" marL="0" marR="0" rtl="0">
                <a:lnSpc>
                  <a:spcPct val="100000"/>
                </a:lnSpc>
                <a:spcBef>
                  <a:spcPts val="0"/>
                </a:spcBef>
                <a:spcAft>
                  <a:spcPts val="0"/>
                </a:spcAft>
                <a:buClr>
                  <a:srgbClr val="000000"/>
                </a:buClr>
                <a:buSzPts val="1400"/>
                <a:buFont typeface="Arial"/>
                <a:buNone/>
              </a:pPr>
              <a:r>
                <a:rPr altLang="ja" b="0" cap="none" dirty="0" i="0" lang="ja" strike="noStrike" u="none">
                  <a:solidFill>
                    <a:schemeClr val="dk1"/>
                  </a:solidFill>
                  <a:latin typeface="Arial"/>
                  <a:ea typeface="Arial"/>
                  <a:cs typeface="Arial"/>
                  <a:sym typeface="Arial"/>
                </a:rPr>
                <a:t>制作実績</a:t>
              </a:r>
              <a:endParaRPr b="0" cap="none" dirty="0" i="0" strike="noStrike" u="none">
                <a:solidFill>
                  <a:schemeClr val="dk1"/>
                </a:solidFill>
                <a:latin typeface="Arial"/>
                <a:ea typeface="Arial"/>
                <a:cs typeface="Arial"/>
                <a:sym typeface="Arial"/>
              </a:endParaRPr>
            </a:p>
          </p:txBody>
        </p:sp>
        <p:sp>
          <p:nvSpPr>
            <p:cNvPr id="488" name="Google Shape;488;p36"/>
            <p:cNvSpPr txBox="1"/>
            <p:nvPr/>
          </p:nvSpPr>
          <p:spPr>
            <a:xfrm>
              <a:off x="1581385" y="1044000"/>
              <a:ext cx="9029100" cy="256673"/>
            </a:xfrm>
            <a:prstGeom prst="rect">
              <a:avLst/>
            </a:prstGeom>
            <a:noFill/>
            <a:ln>
              <a:noFill/>
            </a:ln>
          </p:spPr>
          <p:txBody>
            <a:bodyPr anchor="t" anchorCtr="0" bIns="0" lIns="0" numCol="1" rIns="0" spcFirstLastPara="1" tIns="0" wrap="square">
              <a:spAutoFit/>
            </a:bodyPr>
            <a:lstStyle/>
            <a:p>
              <a:pPr algn="ctr" indent="0" lvl="0" marL="0" marR="0" rtl="0">
                <a:lnSpc>
                  <a:spcPct val="139000"/>
                </a:lnSpc>
                <a:spcBef>
                  <a:spcPts val="0"/>
                </a:spcBef>
                <a:spcAft>
                  <a:spcPts val="0"/>
                </a:spcAft>
                <a:buClr>
                  <a:srgbClr val="000000"/>
                </a:buClr>
                <a:buSzPts val="900"/>
                <a:buFont typeface="Arial"/>
                <a:buNone/>
              </a:pPr>
              <a:r>
                <a:rPr altLang="ja" b="0" cap="none" dirty="0" i="0" lang="ja" strike="noStrike" sz="900" u="none">
                  <a:solidFill>
                    <a:schemeClr val="dk1"/>
                  </a:solidFill>
                  <a:latin typeface="Arial"/>
                  <a:ea typeface="Arial"/>
                  <a:cs typeface="Arial"/>
                  <a:sym typeface="Arial"/>
                </a:rPr>
                <a:t>数多くのメディアでの制作実績がございます。</a:t>
              </a:r>
              <a:endParaRPr dirty="0" sz="1100"/>
            </a:p>
          </p:txBody>
        </p:sp>
      </p:grpSp>
      <p:sp>
        <p:nvSpPr>
          <p:cNvPr id="32" name="Google Shape;462;p36">
            <a:hlinkClick r:id="rId8"/>
            <a:extLst>
              <a:ext uri="{FF2B5EF4-FFF2-40B4-BE49-F238E27FC236}">
                <a16:creationId xmlns:a16="http://schemas.microsoft.com/office/drawing/2014/main" id="{7AF88843-6E3F-D7FB-3E70-482493958D8A}"/>
              </a:ext>
            </a:extLst>
          </p:cNvPr>
          <p:cNvSpPr/>
          <p:nvPr/>
        </p:nvSpPr>
        <p:spPr>
          <a:xfrm>
            <a:off x="6395661" y="2261928"/>
            <a:ext cx="1626240" cy="284663"/>
          </a:xfrm>
          <a:prstGeom prst="rect">
            <a:avLst/>
          </a:prstGeom>
          <a:solidFill>
            <a:srgbClr val="235079"/>
          </a:solidFill>
          <a:ln>
            <a:noFill/>
          </a:ln>
          <a:effectLst>
            <a:outerShdw algn="tl" blurRad="50800" dir="2700000" dist="38100" rotWithShape="0">
              <a:srgbClr val="D8D8D8">
                <a:alpha val="40000"/>
              </a:srgbClr>
            </a:outerShdw>
          </a:effectLst>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r>
              <a:rPr b="0" cap="none" i="0" lang="ja-JP" strike="noStrike" sz="800" u="none">
                <a:solidFill>
                  <a:schemeClr val="lt1"/>
                </a:solidFill>
                <a:latin typeface="Arial"/>
                <a:ea typeface="Arial"/>
                <a:cs typeface="Arial"/>
                <a:sym typeface="Arial"/>
              </a:rPr>
              <a:t>詳細はこちら▼</a:t>
            </a:r>
            <a:endParaRPr b="0" cap="none" dirty="0" i="0" strike="noStrike" sz="800" u="none">
              <a:solidFill>
                <a:schemeClr val="lt1"/>
              </a:solidFill>
              <a:latin typeface="Arial"/>
              <a:ea typeface="Arial"/>
              <a:cs typeface="Arial"/>
              <a:sym typeface="Arial"/>
            </a:endParaRPr>
          </a:p>
        </p:txBody>
      </p:sp>
      <p:sp>
        <p:nvSpPr>
          <p:cNvPr id="33" name="Google Shape;462;p36">
            <a:hlinkClick r:id="rId9"/>
            <a:extLst>
              <a:ext uri="{FF2B5EF4-FFF2-40B4-BE49-F238E27FC236}">
                <a16:creationId xmlns:a16="http://schemas.microsoft.com/office/drawing/2014/main" id="{5956C772-9E8B-87C3-813E-D1600B54181D}"/>
              </a:ext>
            </a:extLst>
          </p:cNvPr>
          <p:cNvSpPr/>
          <p:nvPr/>
        </p:nvSpPr>
        <p:spPr>
          <a:xfrm>
            <a:off x="2594291" y="4132465"/>
            <a:ext cx="1626240" cy="284663"/>
          </a:xfrm>
          <a:prstGeom prst="rect">
            <a:avLst/>
          </a:prstGeom>
          <a:solidFill>
            <a:srgbClr val="235079"/>
          </a:solidFill>
          <a:ln>
            <a:noFill/>
          </a:ln>
          <a:effectLst>
            <a:outerShdw algn="tl" blurRad="50800" dir="2700000" dist="38100" rotWithShape="0">
              <a:srgbClr val="D8D8D8">
                <a:alpha val="40000"/>
              </a:srgbClr>
            </a:outerShdw>
          </a:effectLst>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r>
              <a:rPr b="0" cap="none" i="0" lang="ja-JP" strike="noStrike" sz="800" u="none">
                <a:solidFill>
                  <a:schemeClr val="lt1"/>
                </a:solidFill>
                <a:latin typeface="Arial"/>
                <a:ea typeface="Arial"/>
                <a:cs typeface="Arial"/>
                <a:sym typeface="Arial"/>
              </a:rPr>
              <a:t>詳細はこちら▼</a:t>
            </a:r>
            <a:endParaRPr b="0" cap="none" dirty="0" i="0" strike="noStrike" sz="800" u="none">
              <a:solidFill>
                <a:schemeClr val="lt1"/>
              </a:solidFill>
              <a:latin typeface="Arial"/>
              <a:ea typeface="Arial"/>
              <a:cs typeface="Arial"/>
              <a:sym typeface="Arial"/>
            </a:endParaRPr>
          </a:p>
        </p:txBody>
      </p:sp>
      <p:sp>
        <p:nvSpPr>
          <p:cNvPr id="34" name="Google Shape;462;p36">
            <a:hlinkClick r:id="rId10"/>
            <a:extLst>
              <a:ext uri="{FF2B5EF4-FFF2-40B4-BE49-F238E27FC236}">
                <a16:creationId xmlns:a16="http://schemas.microsoft.com/office/drawing/2014/main" id="{A84673A2-CDAF-3146-C0C9-5B00A44A40B5}"/>
              </a:ext>
            </a:extLst>
          </p:cNvPr>
          <p:cNvSpPr/>
          <p:nvPr/>
        </p:nvSpPr>
        <p:spPr>
          <a:xfrm>
            <a:off x="6395661" y="4132465"/>
            <a:ext cx="1626240" cy="284663"/>
          </a:xfrm>
          <a:prstGeom prst="rect">
            <a:avLst/>
          </a:prstGeom>
          <a:solidFill>
            <a:srgbClr val="235079"/>
          </a:solidFill>
          <a:ln>
            <a:noFill/>
          </a:ln>
          <a:effectLst>
            <a:outerShdw algn="tl" blurRad="50800" dir="2700000" dist="38100" rotWithShape="0">
              <a:srgbClr val="D8D8D8">
                <a:alpha val="40000"/>
              </a:srgbClr>
            </a:outerShdw>
          </a:effectLst>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r>
              <a:rPr b="0" cap="none" i="0" lang="ja-JP" strike="noStrike" sz="800" u="none">
                <a:solidFill>
                  <a:schemeClr val="lt1"/>
                </a:solidFill>
                <a:latin typeface="Arial"/>
                <a:ea typeface="Arial"/>
                <a:cs typeface="Arial"/>
                <a:sym typeface="Arial"/>
              </a:rPr>
              <a:t>詳細はこちら▼</a:t>
            </a:r>
            <a:endParaRPr b="0" cap="none" dirty="0" i="0" strike="noStrike" sz="800" u="none">
              <a:solidFill>
                <a:schemeClr val="lt1"/>
              </a:solidFill>
              <a:latin typeface="Arial"/>
              <a:ea typeface="Arial"/>
              <a:cs typeface="Arial"/>
              <a:sym typeface="Arial"/>
            </a:endParaRPr>
          </a:p>
        </p:txBody>
      </p:sp>
      <p:sp>
        <p:nvSpPr>
          <p:cNvPr id="3" name="Google Shape;451;p35">
            <a:extLst>
              <a:ext uri="{FF2B5EF4-FFF2-40B4-BE49-F238E27FC236}">
                <a16:creationId xmlns:a16="http://schemas.microsoft.com/office/drawing/2014/main" id="{542263FA-2676-2F42-FA31-B31758353B30}"/>
              </a:ext>
            </a:extLst>
          </p:cNvPr>
          <p:cNvSpPr/>
          <p:nvPr/>
        </p:nvSpPr>
        <p:spPr>
          <a:xfrm>
            <a:off x="0" y="104776"/>
            <a:ext cx="1183005" cy="219075"/>
          </a:xfrm>
          <a:prstGeom prst="rect">
            <a:avLst/>
          </a:prstGeom>
          <a:solidFill>
            <a:schemeClr val="dk1"/>
          </a:solidFill>
          <a:ln>
            <a:noFill/>
          </a:ln>
        </p:spPr>
        <p:txBody>
          <a:bodyPr anchor="ctr" anchorCtr="0" bIns="34275" lIns="68575" numCol="1" rIns="68575" spcFirstLastPara="1" tIns="34275" wrap="none">
            <a:noAutofit/>
          </a:bodyPr>
          <a:lstStyle/>
          <a:p>
            <a:pPr algn="dist" indent="0" lvl="0" marL="0" marR="0" rtl="0">
              <a:lnSpc>
                <a:spcPct val="139000"/>
              </a:lnSpc>
              <a:spcBef>
                <a:spcPts val="0"/>
              </a:spcBef>
              <a:spcAft>
                <a:spcPts val="0"/>
              </a:spcAft>
              <a:buClr>
                <a:srgbClr val="000000"/>
              </a:buClr>
              <a:buSzPts val="1400"/>
              <a:buFont typeface="Arial"/>
              <a:buNone/>
            </a:pPr>
            <a:r>
              <a:rPr altLang="ja" b="0" cap="none" dirty="0" i="0" lang="ja" strike="noStrike" sz="700" u="none">
                <a:solidFill>
                  <a:schemeClr val="lt1"/>
                </a:solidFill>
                <a:latin typeface="Arial"/>
                <a:ea typeface="Arial"/>
                <a:cs typeface="Arial"/>
                <a:sym typeface="Arial"/>
              </a:rPr>
              <a:t>『VALUE WORKS』</a:t>
            </a:r>
            <a:r>
              <a:rPr altLang="ja" b="0" cap="none" dirty="0" i="0" lang="ja" spc="200" strike="noStrike" sz="800" u="none">
                <a:solidFill>
                  <a:schemeClr val="lt1"/>
                </a:solidFill>
                <a:latin typeface="Arial"/>
                <a:ea typeface="Arial"/>
                <a:cs typeface="Arial"/>
                <a:sym typeface="Arial"/>
              </a:rPr>
              <a:t>紹介</a:t>
            </a:r>
            <a:endParaRPr b="0" cap="none" dirty="0" i="0" spc="200" strike="noStrike" sz="800" u="non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descr="スーツを着た男性たちと女性  中程度の精度で自動的に生成された説明" id="5" name="図 4">
            <a:extLst>
              <a:ext uri="{FF2B5EF4-FFF2-40B4-BE49-F238E27FC236}">
                <a16:creationId xmlns:a16="http://schemas.microsoft.com/office/drawing/2014/main" id="{9E5E2A10-D36E-9D7A-25C6-67886E1F0A44}"/>
              </a:ext>
            </a:extLst>
          </p:cNvPr>
          <p:cNvPicPr>
            <a:picLocks noChangeAspect="1"/>
          </p:cNvPicPr>
          <p:nvPr/>
        </p:nvPicPr>
        <p:blipFill rotWithShape="1">
          <a:blip cstate="hqprint" r:embed="rId3">
            <a:extLst>
              <a:ext uri="{28A0092B-C50C-407E-A947-70E740481C1C}">
                <a14:useLocalDpi xmlns:a14="http://schemas.microsoft.com/office/drawing/2010/main"/>
              </a:ext>
            </a:extLst>
          </a:blip>
          <a:srcRect/>
          <a:stretch/>
        </p:blipFill>
        <p:spPr>
          <a:xfrm>
            <a:off x="0" y="0"/>
            <a:ext cx="4561779" cy="5143500"/>
          </a:xfrm>
          <a:prstGeom prst="rect">
            <a:avLst/>
          </a:prstGeom>
        </p:spPr>
      </p:pic>
      <p:pic>
        <p:nvPicPr>
          <p:cNvPr descr="テーブルの周りに集まっている人たち  自動的に生成された説明" id="495" name="Google Shape;495;p37"/>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3970192" y="3120389"/>
            <a:ext cx="591587" cy="1612775"/>
          </a:xfrm>
          <a:prstGeom prst="rect">
            <a:avLst/>
          </a:prstGeom>
          <a:noFill/>
          <a:ln>
            <a:noFill/>
          </a:ln>
        </p:spPr>
      </p:pic>
      <p:sp>
        <p:nvSpPr>
          <p:cNvPr id="496" name="Google Shape;496;p37"/>
          <p:cNvSpPr txBox="1">
            <a:spLocks noGrp="1"/>
          </p:cNvSpPr>
          <p:nvPr>
            <p:ph idx="12" type="sldNum"/>
          </p:nvPr>
        </p:nvSpPr>
        <p:spPr>
          <a:xfrm>
            <a:off x="6835378" y="4743451"/>
            <a:ext cx="2057400" cy="400049"/>
          </a:xfrm>
          <a:prstGeom prst="rect">
            <a:avLst/>
          </a:prstGeom>
          <a:noFill/>
          <a:ln>
            <a:noFill/>
          </a:ln>
        </p:spPr>
        <p:txBody>
          <a:bodyPr anchor="ctr" anchorCtr="0" bIns="34275" lIns="68575" numCol="1" rIns="68575" spcFirstLastPara="1" tIns="34275" wrap="square">
            <a:noAutofit/>
          </a:bodyPr>
          <a:lstStyle/>
          <a:p>
            <a:pPr algn="r" indent="0" lvl="0" marL="0" rtl="0">
              <a:lnSpc>
                <a:spcPct val="100000"/>
              </a:lnSpc>
              <a:spcBef>
                <a:spcPts val="0"/>
              </a:spcBef>
              <a:spcAft>
                <a:spcPts val="0"/>
              </a:spcAft>
              <a:buSzPts val="900"/>
              <a:buNone/>
            </a:pPr>
            <a:fld id="{00000000-1234-1234-1234-123412341234}" type="slidenum">
              <a:rPr altLang="ja" lang="en-US">
                <a:solidFill>
                  <a:schemeClr val="dk1"/>
                </a:solidFill>
              </a:rPr>
              <a:t>15</a:t>
            </a:fld>
            <a:endParaRPr dirty="0">
              <a:solidFill>
                <a:schemeClr val="dk1"/>
              </a:solidFill>
            </a:endParaRPr>
          </a:p>
        </p:txBody>
      </p:sp>
      <p:grpSp>
        <p:nvGrpSpPr>
          <p:cNvPr id="498" name="Google Shape;498;p37"/>
          <p:cNvGrpSpPr/>
          <p:nvPr/>
        </p:nvGrpSpPr>
        <p:grpSpPr>
          <a:xfrm>
            <a:off x="3945152" y="3076097"/>
            <a:ext cx="1705554" cy="1689263"/>
            <a:chOff x="1279567" y="4910715"/>
            <a:chExt cx="911862" cy="1080000"/>
          </a:xfrm>
        </p:grpSpPr>
        <p:sp>
          <p:nvSpPr>
            <p:cNvPr id="500" name="Google Shape;500;p37"/>
            <p:cNvSpPr/>
            <p:nvPr/>
          </p:nvSpPr>
          <p:spPr>
            <a:xfrm>
              <a:off x="1279567" y="4910715"/>
              <a:ext cx="911862" cy="1080000"/>
            </a:xfrm>
            <a:prstGeom prst="roundRect">
              <a:avLst>
                <a:gd fmla="val 0" name="adj"/>
              </a:avLst>
            </a:prstGeom>
            <a:solidFill>
              <a:srgbClr val="235079">
                <a:alpha val="4313"/>
              </a:srgbClr>
            </a:solidFill>
            <a:ln cap="flat" cmpd="sng" w="15875">
              <a:solidFill>
                <a:srgbClr val="235079">
                  <a:alpha val="33000"/>
                </a:srgbClr>
              </a:solidFill>
              <a:prstDash val="solid"/>
              <a:miter lim="800000"/>
              <a:headEnd len="sm" type="none" w="sm"/>
              <a:tailEnd len="sm" type="none" w="sm"/>
            </a:ln>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dirty="0" i="0" strike="noStrike" sz="1400" u="none">
                <a:solidFill>
                  <a:schemeClr val="lt1"/>
                </a:solidFill>
                <a:latin typeface="Arial"/>
                <a:ea typeface="Arial"/>
                <a:cs typeface="Arial"/>
                <a:sym typeface="Arial"/>
              </a:endParaRPr>
            </a:p>
          </p:txBody>
        </p:sp>
        <p:sp>
          <p:nvSpPr>
            <p:cNvPr id="499" name="Google Shape;499;p37"/>
            <p:cNvSpPr/>
            <p:nvPr/>
          </p:nvSpPr>
          <p:spPr>
            <a:xfrm>
              <a:off x="1279567" y="4910715"/>
              <a:ext cx="911862" cy="1080000"/>
            </a:xfrm>
            <a:prstGeom prst="roundRect">
              <a:avLst>
                <a:gd fmla="val 0" name="adj"/>
              </a:avLst>
            </a:prstGeom>
            <a:solidFill>
              <a:srgbClr val="235079">
                <a:alpha val="24313"/>
              </a:srgbClr>
            </a:solidFill>
            <a:ln>
              <a:noFill/>
            </a:ln>
            <a:effectLst>
              <a:outerShdw algn="br" blurRad="50800" dir="13500000" dist="38100" rotWithShape="0">
                <a:srgbClr val="AEABAB"/>
              </a:outerShdw>
            </a:effectLst>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FF0000"/>
                </a:solidFill>
                <a:latin typeface="Arial"/>
                <a:ea typeface="Arial"/>
                <a:cs typeface="Arial"/>
                <a:sym typeface="Arial"/>
              </a:endParaRPr>
            </a:p>
          </p:txBody>
        </p:sp>
      </p:grpSp>
      <p:grpSp>
        <p:nvGrpSpPr>
          <p:cNvPr id="506" name="Google Shape;506;p37"/>
          <p:cNvGrpSpPr/>
          <p:nvPr/>
        </p:nvGrpSpPr>
        <p:grpSpPr>
          <a:xfrm>
            <a:off x="3970193" y="258289"/>
            <a:ext cx="1750892" cy="230833"/>
            <a:chOff x="0" y="1096447"/>
            <a:chExt cx="2334522" cy="307777"/>
          </a:xfrm>
        </p:grpSpPr>
        <p:sp>
          <p:nvSpPr>
            <p:cNvPr id="507" name="Google Shape;507;p37"/>
            <p:cNvSpPr/>
            <p:nvPr/>
          </p:nvSpPr>
          <p:spPr>
            <a:xfrm>
              <a:off x="0" y="1273643"/>
              <a:ext cx="1080000" cy="45719"/>
            </a:xfrm>
            <a:prstGeom prst="rect">
              <a:avLst/>
            </a:prstGeom>
            <a:gradFill>
              <a:gsLst>
                <a:gs pos="0">
                  <a:srgbClr val="235079"/>
                </a:gs>
                <a:gs pos="100000">
                  <a:srgbClr val="1B2C50"/>
                </a:gs>
              </a:gsLst>
              <a:lin ang="1800000" scaled="0"/>
            </a:gradFill>
            <a:ln>
              <a:noFill/>
            </a:ln>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i="0" strike="noStrike" sz="1400" u="none">
                <a:solidFill>
                  <a:schemeClr val="lt1"/>
                </a:solidFill>
                <a:latin typeface="Arial"/>
                <a:ea typeface="Arial"/>
                <a:cs typeface="Arial"/>
                <a:sym typeface="Arial"/>
              </a:endParaRPr>
            </a:p>
          </p:txBody>
        </p:sp>
        <p:sp>
          <p:nvSpPr>
            <p:cNvPr id="508" name="Google Shape;508;p37"/>
            <p:cNvSpPr txBox="1"/>
            <p:nvPr/>
          </p:nvSpPr>
          <p:spPr>
            <a:xfrm>
              <a:off x="1308600" y="1096447"/>
              <a:ext cx="1025922" cy="307777"/>
            </a:xfrm>
            <a:prstGeom prst="rect">
              <a:avLst/>
            </a:prstGeom>
            <a:noFill/>
            <a:ln>
              <a:noFill/>
            </a:ln>
          </p:spPr>
          <p:txBody>
            <a:bodyPr anchor="t" anchorCtr="0" bIns="0" lIns="0" numCol="1" rIns="0" spcFirstLastPara="1" tIns="0" wrap="square">
              <a:spAutoFit/>
            </a:bodyPr>
            <a:lstStyle/>
            <a:p>
              <a:pPr algn="l" indent="0" lvl="0" marL="0" marR="0" rtl="0">
                <a:lnSpc>
                  <a:spcPct val="100000"/>
                </a:lnSpc>
                <a:spcBef>
                  <a:spcPts val="0"/>
                </a:spcBef>
                <a:spcAft>
                  <a:spcPts val="0"/>
                </a:spcAft>
                <a:buClr>
                  <a:srgbClr val="000000"/>
                </a:buClr>
                <a:buSzPts val="1500"/>
                <a:buFont typeface="Arial"/>
                <a:buNone/>
              </a:pPr>
              <a:r>
                <a:rPr altLang="ja" b="0" cap="none" dirty="0" i="0" lang="ja" strike="noStrike" sz="1500" u="none">
                  <a:solidFill>
                    <a:schemeClr val="dk1"/>
                  </a:solidFill>
                  <a:latin typeface="Arial"/>
                  <a:ea typeface="Arial"/>
                  <a:cs typeface="Arial"/>
                  <a:sym typeface="Arial"/>
                </a:rPr>
                <a:t>企業情報</a:t>
              </a:r>
              <a:endParaRPr b="0" cap="none" dirty="0" i="0" strike="noStrike" sz="1500" u="none">
                <a:solidFill>
                  <a:schemeClr val="dk1"/>
                </a:solidFill>
                <a:latin typeface="Arial"/>
                <a:ea typeface="Arial"/>
                <a:cs typeface="Arial"/>
                <a:sym typeface="Arial"/>
              </a:endParaRPr>
            </a:p>
          </p:txBody>
        </p:sp>
      </p:grpSp>
      <p:graphicFrame>
        <p:nvGraphicFramePr>
          <p:cNvPr id="509" name="Google Shape;509;p37"/>
          <p:cNvGraphicFramePr/>
          <p:nvPr>
            <p:extLst>
              <p:ext uri="{D42A27DB-BD31-4B8C-83A1-F6EECF244321}">
                <p14:modId xmlns:p14="http://schemas.microsoft.com/office/powerpoint/2010/main" val="4185911116"/>
              </p:ext>
            </p:extLst>
          </p:nvPr>
        </p:nvGraphicFramePr>
        <p:xfrm>
          <a:off x="4951643" y="885708"/>
          <a:ext cx="3764650" cy="1786760"/>
        </p:xfrm>
        <a:graphic>
          <a:graphicData uri="http://schemas.openxmlformats.org/drawingml/2006/table">
            <a:tbl>
              <a:tblPr bandRow="1" firstRow="1">
                <a:noFill/>
                <a:tableStyleId>{BF644172-9056-4DBD-BBF6-9CF9165062DC}</a:tableStyleId>
              </a:tblPr>
              <a:tblGrid>
                <a:gridCol w="1073600">
                  <a:extLst>
                    <a:ext uri="{9D8B030D-6E8A-4147-A177-3AD203B41FA5}">
                      <a16:colId xmlns:a16="http://schemas.microsoft.com/office/drawing/2014/main" val="20000"/>
                    </a:ext>
                  </a:extLst>
                </a:gridCol>
                <a:gridCol w="2691050">
                  <a:extLst>
                    <a:ext uri="{9D8B030D-6E8A-4147-A177-3AD203B41FA5}">
                      <a16:colId xmlns:a16="http://schemas.microsoft.com/office/drawing/2014/main" val="20001"/>
                    </a:ext>
                  </a:extLst>
                </a:gridCol>
              </a:tblGrid>
              <a:tr h="337850">
                <a:tc>
                  <a:txBody>
                    <a:bodyPr numCol="1"/>
                    <a:lstStyle/>
                    <a:p>
                      <a:pPr algn="l" indent="0" lvl="0" marL="0" marR="0" rtl="0">
                        <a:lnSpc>
                          <a:spcPct val="100000"/>
                        </a:lnSpc>
                        <a:spcBef>
                          <a:spcPts val="0"/>
                        </a:spcBef>
                        <a:spcAft>
                          <a:spcPts val="0"/>
                        </a:spcAft>
                        <a:buClr>
                          <a:srgbClr val="000000"/>
                        </a:buClr>
                        <a:buSzPts val="800"/>
                        <a:buFont typeface="Arial"/>
                        <a:buNone/>
                      </a:pPr>
                      <a:r>
                        <a:rPr altLang="ja" b="0" cap="none" dirty="0" i="0" lang="ja" strike="noStrike" sz="800" u="none">
                          <a:solidFill>
                            <a:schemeClr val="dk1"/>
                          </a:solidFill>
                          <a:latin typeface="Arial"/>
                          <a:ea typeface="Arial"/>
                          <a:cs typeface="Arial"/>
                          <a:sym typeface="Arial"/>
                        </a:rPr>
                        <a:t>会社名</a:t>
                      </a:r>
                      <a:endParaRPr b="0" cap="none" dirty="0" i="0" strike="noStrike" sz="800" u="none">
                        <a:latin typeface="Arial"/>
                        <a:ea typeface="Arial"/>
                        <a:cs typeface="Arial"/>
                        <a:sym typeface="Arial"/>
                      </a:endParaRPr>
                    </a:p>
                  </a:txBody>
                  <a:tcPr anchor="ctr" marB="34800" marL="34800" marR="34800" marT="34800">
                    <a:lnB cap="flat" cmpd="sng" w="9525">
                      <a:solidFill>
                        <a:srgbClr val="235079"/>
                      </a:solidFill>
                      <a:prstDash val="solid"/>
                      <a:round/>
                      <a:headEnd len="sm" type="none" w="sm"/>
                      <a:tailEnd len="sm" type="none" w="sm"/>
                    </a:lnB>
                  </a:tcPr>
                </a:tc>
                <a:tc>
                  <a:txBody>
                    <a:bodyPr numCol="1"/>
                    <a:lstStyle/>
                    <a:p>
                      <a:pPr algn="l" indent="0" lvl="0" marL="0" marR="0" rtl="0">
                        <a:lnSpc>
                          <a:spcPct val="100000"/>
                        </a:lnSpc>
                        <a:spcBef>
                          <a:spcPts val="0"/>
                        </a:spcBef>
                        <a:spcAft>
                          <a:spcPts val="0"/>
                        </a:spcAft>
                        <a:buClr>
                          <a:srgbClr val="000000"/>
                        </a:buClr>
                        <a:buSzPts val="800"/>
                        <a:buFont typeface="Arial"/>
                        <a:buNone/>
                      </a:pPr>
                      <a:r>
                        <a:rPr altLang="ja" b="0" cap="none" dirty="0" i="0" lang="ja" strike="noStrike" sz="800" u="none">
                          <a:solidFill>
                            <a:schemeClr val="dk1"/>
                          </a:solidFill>
                          <a:latin typeface="Arial"/>
                          <a:ea typeface="Arial"/>
                          <a:cs typeface="Arial"/>
                          <a:sym typeface="Arial"/>
                        </a:rPr>
                        <a:t>株式会社VALUE WORKS</a:t>
                      </a:r>
                      <a:endParaRPr b="0" cap="none" dirty="0" i="0" strike="noStrike" sz="800" u="none">
                        <a:latin typeface="Arial"/>
                        <a:ea typeface="Arial"/>
                        <a:cs typeface="Arial"/>
                        <a:sym typeface="Arial"/>
                      </a:endParaRPr>
                    </a:p>
                  </a:txBody>
                  <a:tcPr anchor="ctr" marB="34800" marL="34800" marR="34800" marT="34800">
                    <a:lnB cap="flat" cmpd="sng" w="9525">
                      <a:solidFill>
                        <a:srgbClr val="D8D8D8"/>
                      </a:solidFill>
                      <a:prstDash val="solid"/>
                      <a:round/>
                      <a:headEnd len="sm" type="none" w="sm"/>
                      <a:tailEnd len="sm" type="none" w="sm"/>
                    </a:lnB>
                  </a:tcPr>
                </a:tc>
                <a:extLst>
                  <a:ext uri="{0D108BD9-81ED-4DB2-BD59-A6C34878D82A}">
                    <a16:rowId xmlns:a16="http://schemas.microsoft.com/office/drawing/2014/main" val="10000"/>
                  </a:ext>
                </a:extLst>
              </a:tr>
              <a:tr h="337850">
                <a:tc>
                  <a:txBody>
                    <a:bodyPr numCol="1"/>
                    <a:lstStyle/>
                    <a:p>
                      <a:pPr algn="l" indent="0" lvl="0" marL="0" marR="0" rtl="0">
                        <a:lnSpc>
                          <a:spcPct val="100000"/>
                        </a:lnSpc>
                        <a:spcBef>
                          <a:spcPts val="0"/>
                        </a:spcBef>
                        <a:spcAft>
                          <a:spcPts val="0"/>
                        </a:spcAft>
                        <a:buClr>
                          <a:srgbClr val="000000"/>
                        </a:buClr>
                        <a:buSzPts val="800"/>
                        <a:buFont typeface="Arial"/>
                        <a:buNone/>
                      </a:pPr>
                      <a:r>
                        <a:rPr altLang="ja" b="0" cap="none" i="0" lang="ja" strike="noStrike" sz="800" u="none">
                          <a:solidFill>
                            <a:schemeClr val="dk1"/>
                          </a:solidFill>
                          <a:latin typeface="Arial"/>
                          <a:ea typeface="Arial"/>
                          <a:cs typeface="Arial"/>
                          <a:sym typeface="Arial"/>
                        </a:rPr>
                        <a:t>代表取締役</a:t>
                      </a:r>
                      <a:endParaRPr b="0" cap="none" i="0" strike="noStrike" sz="800" u="none">
                        <a:latin typeface="Arial"/>
                        <a:ea typeface="Arial"/>
                        <a:cs typeface="Arial"/>
                        <a:sym typeface="Arial"/>
                      </a:endParaRPr>
                    </a:p>
                  </a:txBody>
                  <a:tcPr anchor="ctr" marB="34800" marL="34800" marR="34800" marT="34800">
                    <a:lnT cap="flat" cmpd="sng" w="9525">
                      <a:solidFill>
                        <a:srgbClr val="235079"/>
                      </a:solidFill>
                      <a:prstDash val="solid"/>
                      <a:round/>
                      <a:headEnd len="sm" type="none" w="sm"/>
                      <a:tailEnd len="sm" type="none" w="sm"/>
                    </a:lnT>
                    <a:lnB cap="flat" cmpd="sng" w="9525">
                      <a:solidFill>
                        <a:srgbClr val="235079"/>
                      </a:solidFill>
                      <a:prstDash val="solid"/>
                      <a:round/>
                      <a:headEnd len="sm" type="none" w="sm"/>
                      <a:tailEnd len="sm" type="none" w="sm"/>
                    </a:lnB>
                  </a:tcPr>
                </a:tc>
                <a:tc>
                  <a:txBody>
                    <a:bodyPr numCol="1"/>
                    <a:lstStyle/>
                    <a:p>
                      <a:pPr algn="l" indent="0" lvl="0" marL="0" marR="0" rtl="0">
                        <a:lnSpc>
                          <a:spcPct val="100000"/>
                        </a:lnSpc>
                        <a:spcBef>
                          <a:spcPts val="0"/>
                        </a:spcBef>
                        <a:spcAft>
                          <a:spcPts val="0"/>
                        </a:spcAft>
                        <a:buClr>
                          <a:srgbClr val="333333"/>
                        </a:buClr>
                        <a:buSzPts val="800"/>
                        <a:buFont typeface="Arial"/>
                        <a:buNone/>
                      </a:pPr>
                      <a:r>
                        <a:rPr altLang="ja" b="0" cap="none" dirty="0" i="0" lang="ja" strike="noStrike" sz="800" u="none">
                          <a:solidFill>
                            <a:schemeClr val="dk1"/>
                          </a:solidFill>
                          <a:latin typeface="Arial"/>
                          <a:ea typeface="Arial"/>
                          <a:cs typeface="Arial"/>
                          <a:sym typeface="Arial"/>
                        </a:rPr>
                        <a:t>田尻 亨太</a:t>
                      </a:r>
                      <a:endParaRPr b="0" cap="none" dirty="0" i="0" strike="noStrike" sz="800" u="none">
                        <a:solidFill>
                          <a:srgbClr val="000000"/>
                        </a:solidFill>
                        <a:latin typeface="Arial"/>
                        <a:ea typeface="Arial"/>
                        <a:cs typeface="Arial"/>
                        <a:sym typeface="Arial"/>
                      </a:endParaRPr>
                    </a:p>
                  </a:txBody>
                  <a:tcPr anchor="ctr" marB="34800" marL="34800" marR="34800" marT="34800">
                    <a:lnT cap="flat" cmpd="sng" w="9525">
                      <a:solidFill>
                        <a:srgbClr val="D8D8D8"/>
                      </a:solidFill>
                      <a:prstDash val="solid"/>
                      <a:round/>
                      <a:headEnd len="sm" type="none" w="sm"/>
                      <a:tailEnd len="sm" type="none" w="sm"/>
                    </a:lnT>
                    <a:lnB cap="flat" cmpd="sng" w="9525">
                      <a:solidFill>
                        <a:srgbClr val="D8D8D8"/>
                      </a:solidFill>
                      <a:prstDash val="solid"/>
                      <a:round/>
                      <a:headEnd len="sm" type="none" w="sm"/>
                      <a:tailEnd len="sm" type="none" w="sm"/>
                    </a:lnB>
                  </a:tcPr>
                </a:tc>
                <a:extLst>
                  <a:ext uri="{0D108BD9-81ED-4DB2-BD59-A6C34878D82A}">
                    <a16:rowId xmlns:a16="http://schemas.microsoft.com/office/drawing/2014/main" val="10001"/>
                  </a:ext>
                </a:extLst>
              </a:tr>
              <a:tr h="337850">
                <a:tc>
                  <a:txBody>
                    <a:bodyPr numCol="1"/>
                    <a:lstStyle/>
                    <a:p>
                      <a:pPr algn="l" indent="0" lvl="0" marL="0" marR="0" rtl="0">
                        <a:lnSpc>
                          <a:spcPct val="100000"/>
                        </a:lnSpc>
                        <a:spcBef>
                          <a:spcPts val="0"/>
                        </a:spcBef>
                        <a:spcAft>
                          <a:spcPts val="0"/>
                        </a:spcAft>
                        <a:buClr>
                          <a:srgbClr val="000000"/>
                        </a:buClr>
                        <a:buSzPts val="800"/>
                        <a:buFont typeface="Arial"/>
                        <a:buNone/>
                      </a:pPr>
                      <a:r>
                        <a:rPr altLang="ja" b="0" cap="none" i="0" lang="ja" strike="noStrike" sz="800" u="none">
                          <a:solidFill>
                            <a:schemeClr val="dk1"/>
                          </a:solidFill>
                          <a:latin typeface="Arial"/>
                          <a:ea typeface="Arial"/>
                          <a:cs typeface="Arial"/>
                          <a:sym typeface="Arial"/>
                        </a:rPr>
                        <a:t>設立</a:t>
                      </a:r>
                      <a:endParaRPr b="0" cap="none" i="0" strike="noStrike" sz="800" u="none">
                        <a:latin typeface="Arial"/>
                        <a:ea typeface="Arial"/>
                        <a:cs typeface="Arial"/>
                        <a:sym typeface="Arial"/>
                      </a:endParaRPr>
                    </a:p>
                  </a:txBody>
                  <a:tcPr anchor="ctr" marB="34800" marL="34800" marR="34800" marT="34800">
                    <a:lnT cap="flat" cmpd="sng" w="9525">
                      <a:solidFill>
                        <a:srgbClr val="235079"/>
                      </a:solidFill>
                      <a:prstDash val="solid"/>
                      <a:round/>
                      <a:headEnd len="sm" type="none" w="sm"/>
                      <a:tailEnd len="sm" type="none" w="sm"/>
                    </a:lnT>
                    <a:lnB cap="flat" cmpd="sng" w="9525">
                      <a:solidFill>
                        <a:srgbClr val="235079"/>
                      </a:solidFill>
                      <a:prstDash val="solid"/>
                      <a:round/>
                      <a:headEnd len="sm" type="none" w="sm"/>
                      <a:tailEnd len="sm" type="none" w="sm"/>
                    </a:lnB>
                  </a:tcPr>
                </a:tc>
                <a:tc>
                  <a:txBody>
                    <a:bodyPr numCol="1"/>
                    <a:lstStyle/>
                    <a:p>
                      <a:pPr algn="l" indent="0" lvl="0" marL="0" marR="0" rtl="0">
                        <a:lnSpc>
                          <a:spcPct val="100000"/>
                        </a:lnSpc>
                        <a:spcBef>
                          <a:spcPts val="0"/>
                        </a:spcBef>
                        <a:spcAft>
                          <a:spcPts val="0"/>
                        </a:spcAft>
                        <a:buClr>
                          <a:srgbClr val="333333"/>
                        </a:buClr>
                        <a:buSzPts val="800"/>
                        <a:buFont typeface="Arial"/>
                        <a:buNone/>
                      </a:pPr>
                      <a:r>
                        <a:rPr altLang="ja" b="0" cap="none" dirty="0" i="0" lang="ja" strike="noStrike" sz="800" u="none">
                          <a:solidFill>
                            <a:schemeClr val="dk1"/>
                          </a:solidFill>
                          <a:latin typeface="Arial"/>
                          <a:ea typeface="Arial"/>
                          <a:cs typeface="Arial"/>
                          <a:sym typeface="Arial"/>
                        </a:rPr>
                        <a:t>2020年8月</a:t>
                      </a:r>
                      <a:endParaRPr b="0" cap="none" dirty="0" i="0" strike="noStrike" sz="800" u="none">
                        <a:solidFill>
                          <a:srgbClr val="000000"/>
                        </a:solidFill>
                        <a:latin typeface="Arial"/>
                        <a:ea typeface="Arial"/>
                        <a:cs typeface="Arial"/>
                        <a:sym typeface="Arial"/>
                      </a:endParaRPr>
                    </a:p>
                  </a:txBody>
                  <a:tcPr anchor="ctr" marB="34800" marL="34800" marR="34800" marT="34800">
                    <a:lnT cap="flat" cmpd="sng" w="9525">
                      <a:solidFill>
                        <a:srgbClr val="D8D8D8"/>
                      </a:solidFill>
                      <a:prstDash val="solid"/>
                      <a:round/>
                      <a:headEnd len="sm" type="none" w="sm"/>
                      <a:tailEnd len="sm" type="none" w="sm"/>
                    </a:lnT>
                    <a:lnB cap="flat" cmpd="sng" w="9525">
                      <a:solidFill>
                        <a:srgbClr val="D8D8D8"/>
                      </a:solidFill>
                      <a:prstDash val="solid"/>
                      <a:round/>
                      <a:headEnd len="sm" type="none" w="sm"/>
                      <a:tailEnd len="sm" type="none" w="sm"/>
                    </a:lnB>
                  </a:tcPr>
                </a:tc>
                <a:extLst>
                  <a:ext uri="{0D108BD9-81ED-4DB2-BD59-A6C34878D82A}">
                    <a16:rowId xmlns:a16="http://schemas.microsoft.com/office/drawing/2014/main" val="10002"/>
                  </a:ext>
                </a:extLst>
              </a:tr>
              <a:tr h="337850">
                <a:tc>
                  <a:txBody>
                    <a:bodyPr numCol="1"/>
                    <a:lstStyle/>
                    <a:p>
                      <a:pPr algn="l" indent="0" lvl="0" marL="0" marR="0" rtl="0">
                        <a:lnSpc>
                          <a:spcPct val="100000"/>
                        </a:lnSpc>
                        <a:spcBef>
                          <a:spcPts val="0"/>
                        </a:spcBef>
                        <a:spcAft>
                          <a:spcPts val="0"/>
                        </a:spcAft>
                        <a:buClr>
                          <a:srgbClr val="000000"/>
                        </a:buClr>
                        <a:buSzPts val="800"/>
                        <a:buFont typeface="Arial"/>
                        <a:buNone/>
                      </a:pPr>
                      <a:r>
                        <a:rPr altLang="ja" b="0" cap="none" i="0" lang="ja" strike="noStrike" sz="800" u="none">
                          <a:solidFill>
                            <a:schemeClr val="dk1"/>
                          </a:solidFill>
                          <a:latin typeface="Arial"/>
                          <a:ea typeface="Arial"/>
                          <a:cs typeface="Arial"/>
                          <a:sym typeface="Arial"/>
                        </a:rPr>
                        <a:t>本社</a:t>
                      </a:r>
                      <a:endParaRPr b="0" cap="none" i="0" strike="noStrike" sz="800" u="none">
                        <a:latin typeface="Arial"/>
                        <a:ea typeface="Arial"/>
                        <a:cs typeface="Arial"/>
                        <a:sym typeface="Arial"/>
                      </a:endParaRPr>
                    </a:p>
                  </a:txBody>
                  <a:tcPr anchor="ctr" marB="34800" marL="34800" marR="34800" marT="34800">
                    <a:lnT cap="flat" cmpd="sng" w="9525">
                      <a:solidFill>
                        <a:srgbClr val="235079"/>
                      </a:solidFill>
                      <a:prstDash val="solid"/>
                      <a:round/>
                      <a:headEnd len="sm" type="none" w="sm"/>
                      <a:tailEnd len="sm" type="none" w="sm"/>
                    </a:lnT>
                    <a:lnB cap="flat" cmpd="sng" w="9525">
                      <a:solidFill>
                        <a:srgbClr val="235079"/>
                      </a:solidFill>
                      <a:prstDash val="solid"/>
                      <a:round/>
                      <a:headEnd len="sm" type="none" w="sm"/>
                      <a:tailEnd len="sm" type="none" w="sm"/>
                    </a:lnB>
                  </a:tcPr>
                </a:tc>
                <a:tc>
                  <a:txBody>
                    <a:bodyPr numCol="1"/>
                    <a:lstStyle/>
                    <a:p>
                      <a:pPr algn="l" indent="0" lvl="0" marL="0" marR="0" rtl="0">
                        <a:lnSpc>
                          <a:spcPct val="100000"/>
                        </a:lnSpc>
                        <a:spcBef>
                          <a:spcPts val="0"/>
                        </a:spcBef>
                        <a:spcAft>
                          <a:spcPts val="0"/>
                        </a:spcAft>
                        <a:buClr>
                          <a:srgbClr val="333333"/>
                        </a:buClr>
                        <a:buSzPts val="800"/>
                        <a:buFont typeface="Arial"/>
                        <a:buNone/>
                      </a:pPr>
                      <a:r>
                        <a:rPr altLang="ja" b="0" cap="none" dirty="0" i="0" lang="ja" strike="noStrike" sz="800" u="none">
                          <a:solidFill>
                            <a:schemeClr val="dk1"/>
                          </a:solidFill>
                          <a:latin typeface="Arial"/>
                          <a:ea typeface="Arial"/>
                          <a:cs typeface="Arial"/>
                          <a:sym typeface="Arial"/>
                        </a:rPr>
                        <a:t>東京都新宿区西新宿1-4-11 全研プラザビル</a:t>
                      </a:r>
                      <a:endParaRPr b="0" cap="none" dirty="0" i="0" strike="noStrike" sz="800" u="none">
                        <a:solidFill>
                          <a:srgbClr val="000000"/>
                        </a:solidFill>
                        <a:latin typeface="Arial"/>
                        <a:ea typeface="Arial"/>
                        <a:cs typeface="Arial"/>
                        <a:sym typeface="Arial"/>
                      </a:endParaRPr>
                    </a:p>
                  </a:txBody>
                  <a:tcPr anchor="ctr" marB="34800" marL="34800" marR="34800" marT="34800">
                    <a:lnT cap="flat" cmpd="sng" w="9525">
                      <a:solidFill>
                        <a:srgbClr val="D8D8D8"/>
                      </a:solidFill>
                      <a:prstDash val="solid"/>
                      <a:round/>
                      <a:headEnd len="sm" type="none" w="sm"/>
                      <a:tailEnd len="sm" type="none" w="sm"/>
                    </a:lnT>
                    <a:lnB cap="flat" cmpd="sng" w="9525">
                      <a:solidFill>
                        <a:srgbClr val="D8D8D8"/>
                      </a:solidFill>
                      <a:prstDash val="solid"/>
                      <a:round/>
                      <a:headEnd len="sm" type="none" w="sm"/>
                      <a:tailEnd len="sm" type="none" w="sm"/>
                    </a:lnB>
                  </a:tcPr>
                </a:tc>
                <a:extLst>
                  <a:ext uri="{0D108BD9-81ED-4DB2-BD59-A6C34878D82A}">
                    <a16:rowId xmlns:a16="http://schemas.microsoft.com/office/drawing/2014/main" val="10003"/>
                  </a:ext>
                </a:extLst>
              </a:tr>
              <a:tr h="337850">
                <a:tc>
                  <a:txBody>
                    <a:bodyPr numCol="1"/>
                    <a:lstStyle/>
                    <a:p>
                      <a:pPr algn="l" indent="0" lvl="0" marL="0" marR="0" rtl="0">
                        <a:lnSpc>
                          <a:spcPct val="100000"/>
                        </a:lnSpc>
                        <a:spcBef>
                          <a:spcPts val="0"/>
                        </a:spcBef>
                        <a:spcAft>
                          <a:spcPts val="0"/>
                        </a:spcAft>
                        <a:buClr>
                          <a:srgbClr val="000000"/>
                        </a:buClr>
                        <a:buSzPts val="800"/>
                        <a:buFont typeface="Arial"/>
                        <a:buNone/>
                      </a:pPr>
                      <a:r>
                        <a:rPr altLang="ja" b="0" cap="none" dirty="0" i="0" lang="ja" strike="noStrike" sz="800" u="none">
                          <a:solidFill>
                            <a:schemeClr val="dk1"/>
                          </a:solidFill>
                          <a:latin typeface="Arial"/>
                          <a:ea typeface="Arial"/>
                          <a:cs typeface="Arial"/>
                          <a:sym typeface="Arial"/>
                        </a:rPr>
                        <a:t>事業内容</a:t>
                      </a:r>
                      <a:endParaRPr b="0" cap="none" dirty="0" i="0" strike="noStrike" sz="800" u="none">
                        <a:latin typeface="Arial"/>
                        <a:ea typeface="Arial"/>
                        <a:cs typeface="Arial"/>
                        <a:sym typeface="Arial"/>
                      </a:endParaRPr>
                    </a:p>
                  </a:txBody>
                  <a:tcPr anchor="ctr" marB="34800" marL="34800" marR="34800" marT="34800">
                    <a:lnT cap="flat" cmpd="sng" w="9525">
                      <a:solidFill>
                        <a:srgbClr val="235079"/>
                      </a:solidFill>
                      <a:prstDash val="solid"/>
                      <a:round/>
                      <a:headEnd len="sm" type="none" w="sm"/>
                      <a:tailEnd len="sm" type="none" w="sm"/>
                    </a:lnT>
                    <a:lnB cap="flat" cmpd="sng" w="9525">
                      <a:solidFill>
                        <a:srgbClr val="235079"/>
                      </a:solidFill>
                      <a:prstDash val="solid"/>
                      <a:round/>
                      <a:headEnd len="sm" type="none" w="sm"/>
                      <a:tailEnd len="sm" type="none" w="sm"/>
                    </a:lnB>
                  </a:tcPr>
                </a:tc>
                <a:tc>
                  <a:txBody>
                    <a:bodyPr numCol="1"/>
                    <a:lstStyle/>
                    <a:p>
                      <a:pPr algn="l" indent="0" lvl="0" marL="0" marR="0" rtl="0">
                        <a:lnSpc>
                          <a:spcPct val="100000"/>
                        </a:lnSpc>
                        <a:spcBef>
                          <a:spcPts val="0"/>
                        </a:spcBef>
                        <a:spcAft>
                          <a:spcPts val="0"/>
                        </a:spcAft>
                        <a:buClr>
                          <a:srgbClr val="333333"/>
                        </a:buClr>
                        <a:buSzPts val="800"/>
                        <a:buFont typeface="Arial"/>
                        <a:buNone/>
                      </a:pPr>
                      <a:r>
                        <a:rPr altLang="ja" b="0" cap="none" dirty="0" i="0" lang="ja" strike="noStrike" sz="800" u="none">
                          <a:solidFill>
                            <a:schemeClr val="dk1"/>
                          </a:solidFill>
                          <a:latin typeface="Arial"/>
                          <a:ea typeface="Arial"/>
                          <a:cs typeface="Arial"/>
                          <a:sym typeface="Arial"/>
                        </a:rPr>
                        <a:t>採用マーケティング・ブランディングを支援する</a:t>
                      </a:r>
                      <a:endParaRPr altLang="ja" b="0" cap="none" dirty="0" i="0" lang="en-US" strike="noStrike" sz="800" u="none">
                        <a:solidFill>
                          <a:schemeClr val="dk1"/>
                        </a:solidFill>
                        <a:latin typeface="Arial"/>
                        <a:ea typeface="Arial"/>
                        <a:cs typeface="Arial"/>
                        <a:sym typeface="Arial"/>
                      </a:endParaRPr>
                    </a:p>
                    <a:p>
                      <a:pPr algn="l" indent="0" lvl="0" marL="0" marR="0" rtl="0">
                        <a:lnSpc>
                          <a:spcPct val="100000"/>
                        </a:lnSpc>
                        <a:spcBef>
                          <a:spcPts val="0"/>
                        </a:spcBef>
                        <a:spcAft>
                          <a:spcPts val="0"/>
                        </a:spcAft>
                        <a:buClr>
                          <a:srgbClr val="333333"/>
                        </a:buClr>
                        <a:buSzPts val="800"/>
                        <a:buFont typeface="Arial"/>
                        <a:buNone/>
                      </a:pPr>
                      <a:r>
                        <a:rPr altLang="ja" b="0" cap="none" dirty="0" i="0" lang="ja" strike="noStrike" sz="800" u="none">
                          <a:solidFill>
                            <a:schemeClr val="dk1"/>
                          </a:solidFill>
                          <a:latin typeface="Arial"/>
                          <a:ea typeface="Arial"/>
                          <a:cs typeface="Arial"/>
                          <a:sym typeface="Arial"/>
                        </a:rPr>
                        <a:t>コンテンツ制作事業、自社求人メディアの運営事業、</a:t>
                      </a:r>
                      <a:endParaRPr b="0" cap="none" dirty="0" i="0" strike="noStrike" sz="800" u="none">
                        <a:solidFill>
                          <a:schemeClr val="dk1"/>
                        </a:solidFill>
                        <a:latin typeface="Arial"/>
                        <a:ea typeface="Arial"/>
                        <a:cs typeface="Arial"/>
                        <a:sym typeface="Arial"/>
                      </a:endParaRPr>
                    </a:p>
                    <a:p>
                      <a:pPr algn="l" indent="0" lvl="0" marL="0" marR="0" rtl="0">
                        <a:lnSpc>
                          <a:spcPct val="100000"/>
                        </a:lnSpc>
                        <a:spcBef>
                          <a:spcPts val="0"/>
                        </a:spcBef>
                        <a:spcAft>
                          <a:spcPts val="0"/>
                        </a:spcAft>
                        <a:buClr>
                          <a:srgbClr val="333333"/>
                        </a:buClr>
                        <a:buSzPts val="800"/>
                        <a:buFont typeface="Arial"/>
                        <a:buNone/>
                      </a:pPr>
                      <a:r>
                        <a:rPr altLang="ja" b="0" cap="none" dirty="0" i="0" lang="ja" strike="noStrike" sz="800" u="none">
                          <a:solidFill>
                            <a:schemeClr val="dk1"/>
                          </a:solidFill>
                          <a:latin typeface="Arial"/>
                          <a:ea typeface="Arial"/>
                          <a:cs typeface="Arial"/>
                          <a:sym typeface="Arial"/>
                        </a:rPr>
                        <a:t>求人広告の代理店事業</a:t>
                      </a:r>
                      <a:endParaRPr b="0" cap="none" dirty="0" i="0" strike="noStrike" sz="800" u="none">
                        <a:solidFill>
                          <a:srgbClr val="000000"/>
                        </a:solidFill>
                        <a:latin typeface="Arial"/>
                        <a:ea typeface="Arial"/>
                        <a:cs typeface="Arial"/>
                        <a:sym typeface="Arial"/>
                      </a:endParaRPr>
                    </a:p>
                  </a:txBody>
                  <a:tcPr anchor="ctr" marB="34800" marL="34800" marR="34800" marT="34800">
                    <a:lnT cap="flat" cmpd="sng" w="9525">
                      <a:solidFill>
                        <a:srgbClr val="D8D8D8"/>
                      </a:solidFill>
                      <a:prstDash val="solid"/>
                      <a:round/>
                      <a:headEnd len="sm" type="none" w="sm"/>
                      <a:tailEnd len="sm" type="none" w="sm"/>
                    </a:lnT>
                    <a:lnB cap="flat" cmpd="sng" w="9525">
                      <a:solidFill>
                        <a:srgbClr val="D8D8D8"/>
                      </a:solidFill>
                      <a:prstDash val="solid"/>
                      <a:round/>
                      <a:headEnd len="sm" type="none" w="sm"/>
                      <a:tailEnd len="sm" type="none" w="sm"/>
                    </a:lnB>
                  </a:tcPr>
                </a:tc>
                <a:extLst>
                  <a:ext uri="{0D108BD9-81ED-4DB2-BD59-A6C34878D82A}">
                    <a16:rowId xmlns:a16="http://schemas.microsoft.com/office/drawing/2014/main" val="10004"/>
                  </a:ext>
                </a:extLst>
              </a:tr>
            </a:tbl>
          </a:graphicData>
        </a:graphic>
      </p:graphicFrame>
      <p:sp>
        <p:nvSpPr>
          <p:cNvPr id="497" name="Google Shape;497;p37"/>
          <p:cNvSpPr/>
          <p:nvPr/>
        </p:nvSpPr>
        <p:spPr>
          <a:xfrm>
            <a:off x="3970193" y="3120389"/>
            <a:ext cx="4546960" cy="1612775"/>
          </a:xfrm>
          <a:prstGeom prst="rect">
            <a:avLst/>
          </a:prstGeom>
          <a:gradFill>
            <a:gsLst>
              <a:gs pos="0">
                <a:srgbClr val="235079">
                  <a:alpha val="80000"/>
                </a:srgbClr>
              </a:gs>
              <a:gs pos="100000">
                <a:srgbClr val="1B2C50"/>
              </a:gs>
            </a:gsLst>
            <a:lin ang="1800000" scaled="0"/>
          </a:gradFill>
          <a:ln>
            <a:noFill/>
          </a:ln>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dirty="0" i="0" strike="noStrike" sz="1400" u="none">
              <a:solidFill>
                <a:schemeClr val="lt1"/>
              </a:solidFill>
              <a:latin typeface="Arial"/>
              <a:ea typeface="Arial"/>
              <a:cs typeface="Arial"/>
              <a:sym typeface="Arial"/>
            </a:endParaRPr>
          </a:p>
        </p:txBody>
      </p:sp>
      <p:sp>
        <p:nvSpPr>
          <p:cNvPr id="501" name="Google Shape;501;p37"/>
          <p:cNvSpPr txBox="1"/>
          <p:nvPr/>
        </p:nvSpPr>
        <p:spPr>
          <a:xfrm>
            <a:off x="4009973" y="3635074"/>
            <a:ext cx="1519416" cy="571310"/>
          </a:xfrm>
          <a:prstGeom prst="rect">
            <a:avLst/>
          </a:prstGeom>
          <a:noFill/>
          <a:ln>
            <a:noFill/>
          </a:ln>
        </p:spPr>
        <p:txBody>
          <a:bodyPr anchor="ctr" anchorCtr="0" bIns="0" lIns="0" numCol="1" rIns="0" spcFirstLastPara="1" tIns="0" wrap="square">
            <a:spAutoFit/>
          </a:bodyPr>
          <a:lstStyle/>
          <a:p>
            <a:pPr algn="ctr" indent="0" lvl="0" marL="0" marR="0" rtl="0">
              <a:lnSpc>
                <a:spcPct val="150000"/>
              </a:lnSpc>
              <a:spcBef>
                <a:spcPts val="0"/>
              </a:spcBef>
              <a:spcAft>
                <a:spcPts val="0"/>
              </a:spcAft>
              <a:buClr>
                <a:srgbClr val="000000"/>
              </a:buClr>
              <a:buSzPts val="800"/>
              <a:buFont typeface="Arial"/>
              <a:buNone/>
            </a:pPr>
            <a:r>
              <a:rPr altLang="ja" b="0" cap="none" dirty="0" i="0" lang="ja" strike="noStrike" sz="800" u="none">
                <a:solidFill>
                  <a:schemeClr val="lt1"/>
                </a:solidFill>
                <a:latin typeface="Arial"/>
                <a:ea typeface="Arial"/>
                <a:cs typeface="Arial"/>
                <a:sym typeface="Arial"/>
              </a:rPr>
              <a:t>ご不明な点やご質問・ご相談</a:t>
            </a:r>
            <a:endParaRPr b="0" cap="none" dirty="0" i="0" strike="noStrike" sz="800" u="none">
              <a:solidFill>
                <a:schemeClr val="lt1"/>
              </a:solidFill>
              <a:latin typeface="Arial"/>
              <a:ea typeface="Arial"/>
              <a:cs typeface="Arial"/>
              <a:sym typeface="Arial"/>
            </a:endParaRPr>
          </a:p>
          <a:p>
            <a:pPr algn="ctr" indent="0" lvl="0" marL="0" marR="0" rtl="0">
              <a:lnSpc>
                <a:spcPct val="150000"/>
              </a:lnSpc>
              <a:spcBef>
                <a:spcPts val="0"/>
              </a:spcBef>
              <a:spcAft>
                <a:spcPts val="0"/>
              </a:spcAft>
              <a:buClr>
                <a:srgbClr val="000000"/>
              </a:buClr>
              <a:buSzPts val="800"/>
              <a:buFont typeface="Arial"/>
              <a:buNone/>
            </a:pPr>
            <a:r>
              <a:rPr altLang="ja" b="0" cap="none" dirty="0" i="0" lang="ja" strike="noStrike" sz="800" u="none">
                <a:solidFill>
                  <a:schemeClr val="lt1"/>
                </a:solidFill>
                <a:latin typeface="Arial"/>
                <a:ea typeface="Arial"/>
                <a:cs typeface="Arial"/>
                <a:sym typeface="Arial"/>
              </a:rPr>
              <a:t>がございましたら</a:t>
            </a:r>
            <a:endParaRPr b="0" cap="none" dirty="0" i="0" strike="noStrike" sz="800" u="none">
              <a:solidFill>
                <a:schemeClr val="lt1"/>
              </a:solidFill>
              <a:latin typeface="Arial"/>
              <a:ea typeface="Arial"/>
              <a:cs typeface="Arial"/>
              <a:sym typeface="Arial"/>
            </a:endParaRPr>
          </a:p>
          <a:p>
            <a:pPr algn="ctr" indent="0" lvl="0" marL="0" marR="0" rtl="0">
              <a:lnSpc>
                <a:spcPct val="150000"/>
              </a:lnSpc>
              <a:spcBef>
                <a:spcPts val="0"/>
              </a:spcBef>
              <a:spcAft>
                <a:spcPts val="0"/>
              </a:spcAft>
              <a:buClr>
                <a:srgbClr val="000000"/>
              </a:buClr>
              <a:buSzPts val="800"/>
              <a:buFont typeface="Arial"/>
              <a:buNone/>
            </a:pPr>
            <a:r>
              <a:rPr altLang="ja" b="0" cap="none" dirty="0" i="0" lang="ja" strike="noStrike" sz="800" u="none">
                <a:solidFill>
                  <a:schemeClr val="lt1"/>
                </a:solidFill>
                <a:latin typeface="Arial"/>
                <a:ea typeface="Arial"/>
                <a:cs typeface="Arial"/>
                <a:sym typeface="Arial"/>
              </a:rPr>
              <a:t>お気軽にご連絡ください。</a:t>
            </a:r>
            <a:endParaRPr dirty="0" sz="1100"/>
          </a:p>
        </p:txBody>
      </p:sp>
      <p:grpSp>
        <p:nvGrpSpPr>
          <p:cNvPr id="19" name="グループ化 18">
            <a:extLst>
              <a:ext uri="{FF2B5EF4-FFF2-40B4-BE49-F238E27FC236}">
                <a16:creationId xmlns:a16="http://schemas.microsoft.com/office/drawing/2014/main" id="{09776BB9-A825-2B9C-67F1-6C16309D954C}"/>
              </a:ext>
            </a:extLst>
          </p:cNvPr>
          <p:cNvGrpSpPr/>
          <p:nvPr/>
        </p:nvGrpSpPr>
        <p:grpSpPr>
          <a:xfrm>
            <a:off x="5853990" y="3568863"/>
            <a:ext cx="2723967" cy="699484"/>
            <a:chOff x="5843478" y="3568863"/>
            <a:chExt cx="2723967" cy="699484"/>
          </a:xfrm>
        </p:grpSpPr>
        <p:grpSp>
          <p:nvGrpSpPr>
            <p:cNvPr id="18" name="グループ化 17">
              <a:extLst>
                <a:ext uri="{FF2B5EF4-FFF2-40B4-BE49-F238E27FC236}">
                  <a16:creationId xmlns:a16="http://schemas.microsoft.com/office/drawing/2014/main" id="{CA9F99F9-CBE5-5D3A-821F-36D3FE00DC61}"/>
                </a:ext>
              </a:extLst>
            </p:cNvPr>
            <p:cNvGrpSpPr/>
            <p:nvPr/>
          </p:nvGrpSpPr>
          <p:grpSpPr>
            <a:xfrm>
              <a:off x="5848096" y="4019340"/>
              <a:ext cx="2719348" cy="249007"/>
              <a:chOff x="5848096" y="4019340"/>
              <a:chExt cx="2719348" cy="249007"/>
            </a:xfrm>
          </p:grpSpPr>
          <p:sp>
            <p:nvSpPr>
              <p:cNvPr id="504" name="Google Shape;504;p37"/>
              <p:cNvSpPr/>
              <p:nvPr/>
            </p:nvSpPr>
            <p:spPr>
              <a:xfrm>
                <a:off x="6172142" y="4031665"/>
                <a:ext cx="2395302" cy="224357"/>
              </a:xfrm>
              <a:prstGeom prst="rect">
                <a:avLst/>
              </a:prstGeom>
              <a:noFill/>
              <a:ln>
                <a:noFill/>
              </a:ln>
            </p:spPr>
            <p:txBody>
              <a:bodyPr anchor="ctr" anchorCtr="0" bIns="34275" lIns="68575" numCol="1" rIns="68575" spcFirstLastPara="1" tIns="34275" wrap="square">
                <a:noAutofit/>
              </a:bodyPr>
              <a:lstStyle/>
              <a:p>
                <a:pPr algn="l" indent="0" lvl="0" marL="0" marR="0" rtl="0">
                  <a:lnSpc>
                    <a:spcPct val="100000"/>
                  </a:lnSpc>
                  <a:spcBef>
                    <a:spcPts val="0"/>
                  </a:spcBef>
                  <a:spcAft>
                    <a:spcPts val="0"/>
                  </a:spcAft>
                  <a:buClr>
                    <a:srgbClr val="000000"/>
                  </a:buClr>
                  <a:buSzPts val="1100"/>
                  <a:buFont typeface="Arial"/>
                  <a:buNone/>
                </a:pPr>
                <a:r>
                  <a:rPr altLang="ja" b="0" cap="none" dirty="0" i="0" lang="ja" strike="noStrike" sz="900" u="none">
                    <a:solidFill>
                      <a:schemeClr val="lt1"/>
                    </a:solidFill>
                    <a:latin typeface="Arial"/>
                    <a:ea typeface="Arial"/>
                    <a:cs typeface="Arial"/>
                    <a:sym typeface="Arial"/>
                  </a:rPr>
                  <a:t>https://value-works.jp/vw-writing/</a:t>
                </a:r>
                <a:endParaRPr b="0" cap="none" dirty="0" i="0" strike="noStrike" sz="900" u="none">
                  <a:solidFill>
                    <a:schemeClr val="lt1"/>
                  </a:solidFill>
                  <a:latin typeface="Arial"/>
                  <a:ea typeface="Arial"/>
                  <a:cs typeface="Arial"/>
                  <a:sym typeface="Arial"/>
                </a:endParaRPr>
              </a:p>
            </p:txBody>
          </p:sp>
          <p:pic>
            <p:nvPicPr>
              <p:cNvPr descr="ノート PC 単色塗りつぶし" id="3" name="グラフィックス 2">
                <a:extLst>
                  <a:ext uri="{FF2B5EF4-FFF2-40B4-BE49-F238E27FC236}">
                    <a16:creationId xmlns:a16="http://schemas.microsoft.com/office/drawing/2014/main" id="{0539D361-4FC2-51F2-4B9E-AB25F0B03C8E}"/>
                  </a:ext>
                </a:extLst>
              </p:cNvPr>
              <p:cNvPicPr>
                <a:picLocks noChangeAspect="1"/>
              </p:cNvPicPr>
              <p:nvPr/>
            </p:nvPicPr>
            <p:blipFill>
              <a:blip cstate="hqprint"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848096" y="4019340"/>
                <a:ext cx="249007" cy="249007"/>
              </a:xfrm>
              <a:prstGeom prst="rect">
                <a:avLst/>
              </a:prstGeom>
            </p:spPr>
          </p:pic>
        </p:grpSp>
        <p:grpSp>
          <p:nvGrpSpPr>
            <p:cNvPr id="17" name="グループ化 16">
              <a:extLst>
                <a:ext uri="{FF2B5EF4-FFF2-40B4-BE49-F238E27FC236}">
                  <a16:creationId xmlns:a16="http://schemas.microsoft.com/office/drawing/2014/main" id="{78EF28A5-6788-4C64-2C83-B211B9314D19}"/>
                </a:ext>
              </a:extLst>
            </p:cNvPr>
            <p:cNvGrpSpPr/>
            <p:nvPr/>
          </p:nvGrpSpPr>
          <p:grpSpPr>
            <a:xfrm>
              <a:off x="5843478" y="3568863"/>
              <a:ext cx="2723967" cy="259978"/>
              <a:chOff x="5843478" y="3568863"/>
              <a:chExt cx="2723967" cy="259978"/>
            </a:xfrm>
          </p:grpSpPr>
          <p:sp>
            <p:nvSpPr>
              <p:cNvPr id="503" name="Google Shape;503;p37"/>
              <p:cNvSpPr/>
              <p:nvPr/>
            </p:nvSpPr>
            <p:spPr>
              <a:xfrm>
                <a:off x="6172141" y="3585433"/>
                <a:ext cx="2395304" cy="224358"/>
              </a:xfrm>
              <a:prstGeom prst="rect">
                <a:avLst/>
              </a:prstGeom>
              <a:noFill/>
              <a:ln>
                <a:noFill/>
              </a:ln>
            </p:spPr>
            <p:txBody>
              <a:bodyPr anchor="ctr" anchorCtr="0" bIns="34275" lIns="68575" numCol="1" rIns="68575" spcFirstLastPara="1" tIns="34275" wrap="square">
                <a:noAutofit/>
              </a:bodyPr>
              <a:lstStyle/>
              <a:p>
                <a:pPr algn="l" indent="0" lvl="0" marL="0" marR="0" rtl="0">
                  <a:lnSpc>
                    <a:spcPct val="100000"/>
                  </a:lnSpc>
                  <a:spcBef>
                    <a:spcPts val="0"/>
                  </a:spcBef>
                  <a:spcAft>
                    <a:spcPts val="0"/>
                  </a:spcAft>
                  <a:buClr>
                    <a:srgbClr val="000000"/>
                  </a:buClr>
                  <a:buSzPts val="1100"/>
                  <a:buFont typeface="Arial"/>
                  <a:buNone/>
                </a:pPr>
                <a:r>
                  <a:rPr altLang="ja" b="0" cap="none" dirty="0" i="0" lang="ja" strike="noStrike" sz="900" u="none">
                    <a:solidFill>
                      <a:schemeClr val="lt1"/>
                    </a:solidFill>
                    <a:latin typeface="Arial"/>
                    <a:ea typeface="Arial"/>
                    <a:cs typeface="Arial"/>
                    <a:sym typeface="Arial"/>
                  </a:rPr>
                  <a:t>https://value-works.jp/vw-writing/#contact</a:t>
                </a:r>
                <a:endParaRPr b="0" cap="none" dirty="0" i="0" strike="noStrike" sz="900" u="none">
                  <a:solidFill>
                    <a:schemeClr val="lt1"/>
                  </a:solidFill>
                  <a:latin typeface="Arial"/>
                  <a:ea typeface="Arial"/>
                  <a:cs typeface="Arial"/>
                  <a:sym typeface="Arial"/>
                </a:endParaRPr>
              </a:p>
            </p:txBody>
          </p:sp>
          <p:grpSp>
            <p:nvGrpSpPr>
              <p:cNvPr id="16" name="グループ化 15">
                <a:extLst>
                  <a:ext uri="{FF2B5EF4-FFF2-40B4-BE49-F238E27FC236}">
                    <a16:creationId xmlns:a16="http://schemas.microsoft.com/office/drawing/2014/main" id="{668C4977-834E-961C-C4DE-81DF187869A8}"/>
                  </a:ext>
                </a:extLst>
              </p:cNvPr>
              <p:cNvGrpSpPr/>
              <p:nvPr/>
            </p:nvGrpSpPr>
            <p:grpSpPr>
              <a:xfrm>
                <a:off x="5843478" y="3568863"/>
                <a:ext cx="282223" cy="259978"/>
                <a:chOff x="5788188" y="3201729"/>
                <a:chExt cx="334211" cy="307869"/>
              </a:xfrm>
            </p:grpSpPr>
            <p:sp>
              <p:nvSpPr>
                <p:cNvPr id="14" name="フリーフォーム 13">
                  <a:extLst>
                    <a:ext uri="{FF2B5EF4-FFF2-40B4-BE49-F238E27FC236}">
                      <a16:creationId xmlns:a16="http://schemas.microsoft.com/office/drawing/2014/main" id="{E122B973-5D7D-5AFF-DC15-75D88727047E}"/>
                    </a:ext>
                  </a:extLst>
                </p:cNvPr>
                <p:cNvSpPr/>
                <p:nvPr/>
              </p:nvSpPr>
              <p:spPr>
                <a:xfrm rot="2435551">
                  <a:off x="5788188" y="3214720"/>
                  <a:ext cx="334211" cy="294878"/>
                </a:xfrm>
                <a:custGeom>
                  <a:avLst/>
                  <a:gdLst>
                    <a:gd fmla="*/ 12423 w 334211" name="connsiteX0"/>
                    <a:gd fmla="*/ 124303 h 294878" name="connsiteY0"/>
                    <a:gd fmla="*/ 147501 w 334211" name="connsiteX1"/>
                    <a:gd fmla="*/ 8558 h 294878" name="connsiteY1"/>
                    <a:gd fmla="*/ 197643 w 334211" name="connsiteX2"/>
                    <a:gd fmla="*/ 12423 h 294878" name="connsiteY2"/>
                    <a:gd fmla="*/ 290194 w 334211" name="connsiteX3"/>
                    <a:gd fmla="*/ 120432 h 294878" name="connsiteY3"/>
                    <a:gd fmla="*/ 286329 w 334211" name="connsiteX4"/>
                    <a:gd fmla="*/ 170574 h 294878" name="connsiteY4"/>
                    <a:gd fmla="*/ 282515 w 334211" name="connsiteX5"/>
                    <a:gd fmla="*/ 173842 h 294878" name="connsiteY5"/>
                    <a:gd fmla="*/ 334211 w 334211" name="connsiteX6"/>
                    <a:gd fmla="*/ 218725 h 294878" name="connsiteY6"/>
                    <a:gd fmla="*/ 230135 w 334211" name="connsiteX7"/>
                    <a:gd fmla="*/ 218725 h 294878" name="connsiteY7"/>
                    <a:gd fmla="*/ 151251 w 334211" name="connsiteX8"/>
                    <a:gd fmla="*/ 286320 h 294878" name="connsiteY8"/>
                    <a:gd fmla="*/ 101109 w 334211" name="connsiteX9"/>
                    <a:gd fmla="*/ 282455 h 294878" name="connsiteY9"/>
                    <a:gd fmla="*/ 8558 w 334211" name="connsiteX10"/>
                    <a:gd fmla="*/ 174445 h 294878" name="connsiteY10"/>
                    <a:gd fmla="*/ 12423 w 334211" name="connsiteX11"/>
                    <a:gd fmla="*/ 124303 h 294878" name="connsiteY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94878" w="334211">
                      <a:moveTo>
                        <a:pt x="12423" y="124303"/>
                      </a:moveTo>
                      <a:lnTo>
                        <a:pt x="147501" y="8558"/>
                      </a:lnTo>
                      <a:cubicBezTo>
                        <a:pt x="162415" y="-4221"/>
                        <a:pt x="184864" y="-2491"/>
                        <a:pt x="197643" y="12423"/>
                      </a:cubicBezTo>
                      <a:lnTo>
                        <a:pt x="290194" y="120432"/>
                      </a:lnTo>
                      <a:cubicBezTo>
                        <a:pt x="302973" y="135346"/>
                        <a:pt x="301243" y="157795"/>
                        <a:pt x="286329" y="170574"/>
                      </a:cubicBezTo>
                      <a:lnTo>
                        <a:pt x="282515" y="173842"/>
                      </a:lnTo>
                      <a:lnTo>
                        <a:pt x="334211" y="218725"/>
                      </a:lnTo>
                      <a:lnTo>
                        <a:pt x="230135" y="218725"/>
                      </a:lnTo>
                      <a:lnTo>
                        <a:pt x="151251" y="286320"/>
                      </a:lnTo>
                      <a:cubicBezTo>
                        <a:pt x="136337" y="299099"/>
                        <a:pt x="113888" y="297369"/>
                        <a:pt x="101109" y="282455"/>
                      </a:cubicBezTo>
                      <a:lnTo>
                        <a:pt x="8558" y="174445"/>
                      </a:lnTo>
                      <a:cubicBezTo>
                        <a:pt x="-4221" y="159532"/>
                        <a:pt x="-2491" y="137083"/>
                        <a:pt x="12423" y="124303"/>
                      </a:cubicBezTo>
                      <a:close/>
                    </a:path>
                  </a:pathLst>
                </a:cu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numCol="1" rtlCol="0" wrap="square">
                  <a:noAutofit/>
                </a:bodyPr>
                <a:lstStyle/>
                <a:p>
                  <a:pPr algn="ctr"/>
                  <a:endParaRPr kumimoji="1" lang="ja-JP"/>
                </a:p>
              </p:txBody>
            </p:sp>
            <p:sp>
              <p:nvSpPr>
                <p:cNvPr id="15" name="テキスト ボックス 14">
                  <a:extLst>
                    <a:ext uri="{FF2B5EF4-FFF2-40B4-BE49-F238E27FC236}">
                      <a16:creationId xmlns:a16="http://schemas.microsoft.com/office/drawing/2014/main" id="{64B4EDCC-ADB7-6D1C-C528-B16ED26868D4}"/>
                    </a:ext>
                  </a:extLst>
                </p:cNvPr>
                <p:cNvSpPr txBox="1"/>
                <p:nvPr/>
              </p:nvSpPr>
              <p:spPr>
                <a:xfrm>
                  <a:off x="5859132" y="3201729"/>
                  <a:ext cx="164664" cy="261610"/>
                </a:xfrm>
                <a:prstGeom prst="rect">
                  <a:avLst/>
                </a:prstGeom>
                <a:noFill/>
              </p:spPr>
              <p:txBody>
                <a:bodyPr numCol="1" rtlCol="0" wrap="square">
                  <a:spAutoFit/>
                </a:bodyPr>
                <a:lstStyle/>
                <a:p>
                  <a:pPr algn="ctr"/>
                  <a:r>
                    <a:rPr altLang="ja-JP" dirty="0" kumimoji="1" lang="en-US" sz="1050">
                      <a:solidFill>
                        <a:schemeClr val="bg1"/>
                      </a:solidFill>
                      <a:latin charset="0" panose="020B0604020202020204" pitchFamily="34" typeface="Arial"/>
                      <a:cs charset="0" panose="020B0604020202020204" pitchFamily="34" typeface="Arial"/>
                    </a:rPr>
                    <a:t>?</a:t>
                  </a:r>
                  <a:endParaRPr kumimoji="1" lang="ja-JP" sz="1050">
                    <a:solidFill>
                      <a:schemeClr val="bg1"/>
                    </a:solidFill>
                    <a:latin charset="0" panose="020B0604020202020204" pitchFamily="34" typeface="Arial"/>
                    <a:cs charset="0" panose="020B0604020202020204" pitchFamily="34" typeface="Arial"/>
                  </a:endParaRPr>
                </a:p>
              </p:txBody>
            </p:sp>
          </p:grpSp>
        </p:grpSp>
      </p:grpSp>
    </p:spTree>
  </p:cSld>
  <p:clrMapOvr>
    <a:masterClrMapping/>
  </p:clrMapOvr>
  <p:extLst>
    <p:ext uri="{6950BFC3-D8DA-4A85-94F7-54DA5524770B}">
      <p188:commentRel xmlns:p188="http://schemas.microsoft.com/office/powerpoint/2018/8/main" r:id="rId7"/>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descr="人, 男, 座る, 屋内 が含まれている画像  自動的に生成された説明" id="9" name="図 8">
            <a:extLst>
              <a:ext uri="{FF2B5EF4-FFF2-40B4-BE49-F238E27FC236}">
                <a16:creationId xmlns:a16="http://schemas.microsoft.com/office/drawing/2014/main" id="{36598D0F-C0E7-8B8C-A6BC-55DB51963FDD}"/>
              </a:ext>
            </a:extLst>
          </p:cNvPr>
          <p:cNvPicPr>
            <a:picLocks noChangeAspect="1"/>
          </p:cNvPicPr>
          <p:nvPr/>
        </p:nvPicPr>
        <p:blipFill rotWithShape="1">
          <a:blip cstate="hqprint"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3098345" y="806016"/>
            <a:ext cx="687051" cy="3680257"/>
          </a:xfrm>
          <a:prstGeom prst="rect">
            <a:avLst/>
          </a:prstGeom>
        </p:spPr>
      </p:pic>
      <p:pic>
        <p:nvPicPr>
          <p:cNvPr descr="人, 男, 座る, 屋内 が含まれている画像  自動的に生成された説明" id="8" name="図 7">
            <a:extLst>
              <a:ext uri="{FF2B5EF4-FFF2-40B4-BE49-F238E27FC236}">
                <a16:creationId xmlns:a16="http://schemas.microsoft.com/office/drawing/2014/main" id="{D0709EC1-29BE-D607-98A2-AA4786FDCA66}"/>
              </a:ext>
            </a:extLst>
          </p:cNvPr>
          <p:cNvPicPr>
            <a:picLocks noChangeAspect="1"/>
          </p:cNvPicPr>
          <p:nvPr/>
        </p:nvPicPr>
        <p:blipFill rotWithShape="1">
          <a:blip cstate="hqprint"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a:ext>
            </a:extLst>
          </a:blip>
          <a:srcRect/>
          <a:stretch/>
        </p:blipFill>
        <p:spPr>
          <a:xfrm>
            <a:off x="2851076" y="1184128"/>
            <a:ext cx="934321" cy="1232035"/>
          </a:xfrm>
          <a:prstGeom prst="rect">
            <a:avLst/>
          </a:prstGeom>
        </p:spPr>
      </p:pic>
      <p:sp>
        <p:nvSpPr>
          <p:cNvPr id="142" name="Google Shape;142;p24"/>
          <p:cNvSpPr/>
          <p:nvPr/>
        </p:nvSpPr>
        <p:spPr>
          <a:xfrm>
            <a:off x="3098347" y="806018"/>
            <a:ext cx="5286375" cy="3680257"/>
          </a:xfrm>
          <a:prstGeom prst="rect">
            <a:avLst/>
          </a:prstGeom>
          <a:gradFill>
            <a:gsLst>
              <a:gs pos="0">
                <a:srgbClr val="235078">
                  <a:alpha val="85000"/>
                </a:srgbClr>
              </a:gs>
              <a:gs pos="100000">
                <a:srgbClr val="1B2C50">
                  <a:alpha val="80000"/>
                </a:srgbClr>
              </a:gs>
            </a:gsLst>
            <a:lin ang="0" scaled="0"/>
          </a:gradFill>
          <a:ln>
            <a:noFill/>
          </a:ln>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BDE405"/>
              </a:solidFill>
              <a:latin typeface="Arial"/>
              <a:ea typeface="Arial"/>
              <a:cs typeface="Arial"/>
              <a:sym typeface="Arial"/>
            </a:endParaRPr>
          </a:p>
        </p:txBody>
      </p:sp>
      <p:grpSp>
        <p:nvGrpSpPr>
          <p:cNvPr id="2" name="Google Shape;145;p24">
            <a:extLst>
              <a:ext uri="{FF2B5EF4-FFF2-40B4-BE49-F238E27FC236}">
                <a16:creationId xmlns:a16="http://schemas.microsoft.com/office/drawing/2014/main" id="{8656451F-C6F9-AFF8-5747-3BA843A01D80}"/>
              </a:ext>
            </a:extLst>
          </p:cNvPr>
          <p:cNvGrpSpPr/>
          <p:nvPr/>
        </p:nvGrpSpPr>
        <p:grpSpPr>
          <a:xfrm>
            <a:off x="2851078" y="1184128"/>
            <a:ext cx="1656391" cy="1232036"/>
            <a:chOff x="1279567" y="4910714"/>
            <a:chExt cx="911862" cy="1080001"/>
          </a:xfrm>
        </p:grpSpPr>
        <p:sp>
          <p:nvSpPr>
            <p:cNvPr id="4" name="Google Shape;147;p24">
              <a:extLst>
                <a:ext uri="{FF2B5EF4-FFF2-40B4-BE49-F238E27FC236}">
                  <a16:creationId xmlns:a16="http://schemas.microsoft.com/office/drawing/2014/main" id="{E30E1B27-2DCF-3C67-4620-E5A659570A45}"/>
                </a:ext>
              </a:extLst>
            </p:cNvPr>
            <p:cNvSpPr/>
            <p:nvPr/>
          </p:nvSpPr>
          <p:spPr>
            <a:xfrm>
              <a:off x="1279567" y="4910715"/>
              <a:ext cx="911862" cy="1080000"/>
            </a:xfrm>
            <a:prstGeom prst="roundRect">
              <a:avLst>
                <a:gd fmla="val 0" name="adj"/>
              </a:avLst>
            </a:prstGeom>
            <a:solidFill>
              <a:schemeClr val="tx1">
                <a:alpha val="3529"/>
              </a:schemeClr>
            </a:solidFill>
            <a:ln cap="flat" cmpd="sng" w="15875">
              <a:solidFill>
                <a:srgbClr val="235079">
                  <a:alpha val="33000"/>
                </a:srgbClr>
              </a:solidFill>
              <a:prstDash val="solid"/>
              <a:miter lim="800000"/>
              <a:headEnd len="sm" type="none" w="sm"/>
              <a:tailEnd len="sm" type="none" w="sm"/>
            </a:ln>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dirty="0" i="0" strike="noStrike" sz="1400" u="none">
                <a:solidFill>
                  <a:schemeClr val="lt1"/>
                </a:solidFill>
                <a:latin typeface="Arial"/>
                <a:ea typeface="Arial"/>
                <a:cs typeface="Arial"/>
                <a:sym typeface="Arial"/>
              </a:endParaRPr>
            </a:p>
          </p:txBody>
        </p:sp>
        <p:sp>
          <p:nvSpPr>
            <p:cNvPr id="3" name="Google Shape;146;p24">
              <a:extLst>
                <a:ext uri="{FF2B5EF4-FFF2-40B4-BE49-F238E27FC236}">
                  <a16:creationId xmlns:a16="http://schemas.microsoft.com/office/drawing/2014/main" id="{AABC561B-CC98-7A7B-BF6D-4E18578A6531}"/>
                </a:ext>
              </a:extLst>
            </p:cNvPr>
            <p:cNvSpPr/>
            <p:nvPr/>
          </p:nvSpPr>
          <p:spPr>
            <a:xfrm>
              <a:off x="1279567" y="4910714"/>
              <a:ext cx="911862" cy="1080000"/>
            </a:xfrm>
            <a:prstGeom prst="roundRect">
              <a:avLst>
                <a:gd fmla="val 0" name="adj"/>
              </a:avLst>
            </a:prstGeom>
            <a:solidFill>
              <a:srgbClr val="235079">
                <a:alpha val="23529"/>
              </a:srgbClr>
            </a:solidFill>
            <a:ln>
              <a:noFill/>
            </a:ln>
            <a:effectLst>
              <a:outerShdw algn="br" blurRad="50800" dir="13500000" dist="38100" rotWithShape="0">
                <a:srgbClr val="AEABAB"/>
              </a:outerShdw>
            </a:effectLst>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dirty="0" i="0" strike="noStrike" sz="1400" u="none">
                <a:solidFill>
                  <a:srgbClr val="FF0000"/>
                </a:solidFill>
                <a:latin typeface="Arial"/>
                <a:ea typeface="Arial"/>
                <a:cs typeface="Arial"/>
                <a:sym typeface="Arial"/>
              </a:endParaRPr>
            </a:p>
          </p:txBody>
        </p:sp>
      </p:grpSp>
      <p:sp>
        <p:nvSpPr>
          <p:cNvPr id="141" name="Google Shape;141;p24"/>
          <p:cNvSpPr txBox="1">
            <a:spLocks noGrp="1"/>
          </p:cNvSpPr>
          <p:nvPr>
            <p:ph idx="12" type="sldNum"/>
          </p:nvPr>
        </p:nvSpPr>
        <p:spPr>
          <a:xfrm>
            <a:off x="6835378" y="4743451"/>
            <a:ext cx="2057400" cy="400049"/>
          </a:xfrm>
          <a:prstGeom prst="rect">
            <a:avLst/>
          </a:prstGeom>
          <a:noFill/>
          <a:ln>
            <a:noFill/>
          </a:ln>
        </p:spPr>
        <p:txBody>
          <a:bodyPr anchor="ctr" anchorCtr="0" bIns="34275" lIns="68575" numCol="1" rIns="68575" spcFirstLastPara="1" tIns="34275" wrap="square">
            <a:noAutofit/>
          </a:bodyPr>
          <a:lstStyle/>
          <a:p>
            <a:pPr algn="r" indent="0" lvl="0" marL="0" rtl="0">
              <a:lnSpc>
                <a:spcPct val="100000"/>
              </a:lnSpc>
              <a:spcBef>
                <a:spcPts val="0"/>
              </a:spcBef>
              <a:spcAft>
                <a:spcPts val="0"/>
              </a:spcAft>
              <a:buSzPts val="900"/>
              <a:buNone/>
            </a:pPr>
            <a:fld id="{00000000-1234-1234-1234-123412341234}" type="slidenum">
              <a:rPr altLang="ja" lang="en-US">
                <a:solidFill>
                  <a:schemeClr val="dk1"/>
                </a:solidFill>
              </a:rPr>
              <a:t>3</a:t>
            </a:fld>
            <a:endParaRPr>
              <a:solidFill>
                <a:schemeClr val="dk1"/>
              </a:solidFill>
            </a:endParaRPr>
          </a:p>
        </p:txBody>
      </p:sp>
      <p:sp>
        <p:nvSpPr>
          <p:cNvPr id="143" name="Google Shape;143;p24"/>
          <p:cNvSpPr txBox="1"/>
          <p:nvPr/>
        </p:nvSpPr>
        <p:spPr>
          <a:xfrm>
            <a:off x="4636532" y="1698053"/>
            <a:ext cx="3022809" cy="299441"/>
          </a:xfrm>
          <a:prstGeom prst="rect">
            <a:avLst/>
          </a:prstGeom>
          <a:noFill/>
          <a:ln>
            <a:noFill/>
          </a:ln>
        </p:spPr>
        <p:txBody>
          <a:bodyPr anchor="t" anchorCtr="0" bIns="0" lIns="0" numCol="1" rIns="0" spcFirstLastPara="1" tIns="0" wrap="square">
            <a:spAutoFit/>
          </a:bodyPr>
          <a:lstStyle/>
          <a:p>
            <a:pPr algn="l" indent="0" lvl="0" marL="0" marR="0" rtl="0">
              <a:lnSpc>
                <a:spcPct val="139000"/>
              </a:lnSpc>
              <a:spcBef>
                <a:spcPts val="0"/>
              </a:spcBef>
              <a:spcAft>
                <a:spcPts val="0"/>
              </a:spcAft>
              <a:buClr>
                <a:srgbClr val="000000"/>
              </a:buClr>
              <a:buSzPts val="1400"/>
              <a:buFont typeface="Arial"/>
              <a:buNone/>
            </a:pPr>
            <a:r>
              <a:rPr b="1" cap="none" i="0" lang="ja-JP" strike="noStrike" sz="1400" u="none">
                <a:solidFill>
                  <a:srgbClr val="BDE405"/>
                </a:solidFill>
                <a:latin typeface="Arial"/>
                <a:ea typeface="Arial"/>
                <a:cs typeface="Arial"/>
                <a:sym typeface="Arial"/>
              </a:rPr>
              <a:t>人材採用の現状と背景</a:t>
            </a:r>
            <a:endParaRPr b="1" cap="none" dirty="0" i="0" strike="noStrike" sz="1400" u="none">
              <a:solidFill>
                <a:srgbClr val="BDE405"/>
              </a:solidFill>
              <a:latin typeface="Arial"/>
              <a:ea typeface="Arial"/>
              <a:cs typeface="Arial"/>
              <a:sym typeface="Arial"/>
            </a:endParaRPr>
          </a:p>
        </p:txBody>
      </p:sp>
      <p:sp>
        <p:nvSpPr>
          <p:cNvPr id="144" name="Google Shape;144;p24"/>
          <p:cNvSpPr txBox="1"/>
          <p:nvPr/>
        </p:nvSpPr>
        <p:spPr>
          <a:xfrm>
            <a:off x="4049784" y="2669450"/>
            <a:ext cx="3941851" cy="171137"/>
          </a:xfrm>
          <a:prstGeom prst="rect">
            <a:avLst/>
          </a:prstGeom>
          <a:noFill/>
          <a:ln>
            <a:noFill/>
          </a:ln>
        </p:spPr>
        <p:txBody>
          <a:bodyPr anchor="t" anchorCtr="0" bIns="0" lIns="0" numCol="1" rIns="0" spcFirstLastPara="1" tIns="0" wrap="square">
            <a:spAutoFit/>
          </a:bodyPr>
          <a:lstStyle/>
          <a:p>
            <a:pPr algn="l" indent="0" lvl="0" marL="0" marR="0" rtl="0">
              <a:lnSpc>
                <a:spcPct val="139000"/>
              </a:lnSpc>
              <a:spcBef>
                <a:spcPts val="0"/>
              </a:spcBef>
              <a:spcAft>
                <a:spcPts val="0"/>
              </a:spcAft>
              <a:buClr>
                <a:srgbClr val="000000"/>
              </a:buClr>
              <a:buSzPts val="800"/>
              <a:buFont typeface="Arial"/>
              <a:buNone/>
            </a:pPr>
            <a:r>
              <a:rPr b="0" cap="none" i="0" lang="ja-JP" strike="noStrike" sz="800" u="none">
                <a:solidFill>
                  <a:schemeClr val="lt1"/>
                </a:solidFill>
                <a:latin typeface="Arial"/>
                <a:ea typeface="Arial"/>
                <a:cs typeface="Arial"/>
                <a:sym typeface="Arial"/>
              </a:rPr>
              <a:t>はじめに、人材採用の現状と背景について解説します。</a:t>
            </a:r>
            <a:endParaRPr dirty="0" sz="1100"/>
          </a:p>
        </p:txBody>
      </p:sp>
      <p:sp>
        <p:nvSpPr>
          <p:cNvPr id="149" name="Google Shape;149;p24"/>
          <p:cNvSpPr txBox="1">
            <a:spLocks noGrp="1"/>
          </p:cNvSpPr>
          <p:nvPr>
            <p:ph idx="11" type="ftr"/>
          </p:nvPr>
        </p:nvSpPr>
        <p:spPr>
          <a:xfrm>
            <a:off x="3028950" y="4743451"/>
            <a:ext cx="3086100" cy="400049"/>
          </a:xfrm>
          <a:prstGeom prst="rect">
            <a:avLst/>
          </a:prstGeom>
          <a:noFill/>
          <a:ln>
            <a:noFill/>
          </a:ln>
        </p:spPr>
        <p:txBody>
          <a:bodyPr anchor="ctr" anchorCtr="0" bIns="34275" lIns="68575" numCol="1" rIns="68575" spcFirstLastPara="1" tIns="34275" wrap="square">
            <a:noAutofit/>
          </a:bodyPr>
          <a:lstStyle/>
          <a:p>
            <a:pPr algn="ctr" indent="0" lvl="0" marL="0" rtl="0">
              <a:lnSpc>
                <a:spcPct val="100000"/>
              </a:lnSpc>
              <a:spcBef>
                <a:spcPts val="0"/>
              </a:spcBef>
              <a:spcAft>
                <a:spcPts val="0"/>
              </a:spcAft>
              <a:buSzPts val="1100"/>
              <a:buNone/>
            </a:pPr>
            <a:r>
              <a:rPr altLang="ja" b="0" i="0" lang="ja">
                <a:solidFill>
                  <a:schemeClr val="dk1"/>
                </a:solidFill>
                <a:latin typeface="Arial"/>
                <a:ea typeface="Arial"/>
                <a:cs typeface="Arial"/>
                <a:sym typeface="Arial"/>
              </a:rPr>
              <a:t>VALUE WORKS. All Rights Reserved.</a:t>
            </a:r>
            <a:endParaRPr>
              <a:solidFill>
                <a:schemeClr val="dk1"/>
              </a:solidFill>
              <a:latin typeface="Arial"/>
              <a:ea typeface="Arial"/>
              <a:cs typeface="Arial"/>
              <a:sym typeface="Arial"/>
            </a:endParaRPr>
          </a:p>
        </p:txBody>
      </p:sp>
      <p:sp>
        <p:nvSpPr>
          <p:cNvPr id="5" name="Google Shape;148;p24">
            <a:extLst>
              <a:ext uri="{FF2B5EF4-FFF2-40B4-BE49-F238E27FC236}">
                <a16:creationId xmlns:a16="http://schemas.microsoft.com/office/drawing/2014/main" id="{59A9C50F-851C-4AEE-426A-057A3B75C107}"/>
              </a:ext>
            </a:extLst>
          </p:cNvPr>
          <p:cNvSpPr txBox="1"/>
          <p:nvPr/>
        </p:nvSpPr>
        <p:spPr>
          <a:xfrm>
            <a:off x="3854997" y="1184131"/>
            <a:ext cx="613148" cy="1327286"/>
          </a:xfrm>
          <a:prstGeom prst="rect">
            <a:avLst/>
          </a:prstGeom>
          <a:noFill/>
          <a:ln>
            <a:noFill/>
          </a:ln>
          <a:effectLst>
            <a:outerShdw algn="ctr" blurRad="101600" dir="2400000" dist="50800" rotWithShape="0">
              <a:srgbClr val="235079">
                <a:alpha val="48627"/>
              </a:srgbClr>
            </a:outerShdw>
          </a:effectLst>
        </p:spPr>
        <p:txBody>
          <a:bodyPr anchor="t" anchorCtr="0" bIns="0" lIns="0" numCol="1" rIns="0" spcFirstLastPara="1" tIns="0" wrap="square">
            <a:spAutoFit/>
          </a:bodyPr>
          <a:lstStyle/>
          <a:p>
            <a:pPr algn="l" indent="0" lvl="0" marL="0" marR="0" rtl="0">
              <a:lnSpc>
                <a:spcPct val="100000"/>
              </a:lnSpc>
              <a:spcBef>
                <a:spcPts val="0"/>
              </a:spcBef>
              <a:spcAft>
                <a:spcPts val="0"/>
              </a:spcAft>
              <a:buClr>
                <a:srgbClr val="000000"/>
              </a:buClr>
              <a:buSzPts val="8600"/>
              <a:buFont typeface="Arial"/>
              <a:buNone/>
            </a:pPr>
            <a:r>
              <a:rPr altLang="ja" b="0" cap="none" dirty="0" i="0" lang="en-US" strike="noStrike" sz="8600" u="none">
                <a:solidFill>
                  <a:srgbClr val="BDE405"/>
                </a:solidFill>
                <a:latin typeface="Century Gothic"/>
                <a:ea typeface="Century Gothic"/>
                <a:cs typeface="Century Gothic"/>
                <a:sym typeface="Century Gothic"/>
              </a:rPr>
              <a:t>1</a:t>
            </a:r>
            <a:endParaRPr b="0" cap="none" dirty="0" i="0" strike="noStrike" sz="8600" u="none">
              <a:solidFill>
                <a:srgbClr val="BDE405"/>
              </a:solidFill>
              <a:latin typeface="Century Gothic"/>
              <a:ea typeface="Century Gothic"/>
              <a:cs typeface="Century Gothic"/>
              <a:sym typeface="Century Gothic"/>
            </a:endParaRPr>
          </a:p>
        </p:txBody>
      </p:sp>
    </p:spTree>
  </p:cSld>
  <p:clrMapOvr>
    <a:masterClrMapping/>
  </p:clrMapOvr>
  <p:extLst>
    <p:ext uri="{6950BFC3-D8DA-4A85-94F7-54DA5524770B}">
      <p188:commentRel xmlns:p188="http://schemas.microsoft.com/office/powerpoint/2018/8/main" r:id="rId7"/>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83" name="Google Shape;279;p10">
            <a:extLst>
              <a:ext uri="{FF2B5EF4-FFF2-40B4-BE49-F238E27FC236}">
                <a16:creationId xmlns:a16="http://schemas.microsoft.com/office/drawing/2014/main" id="{4123F6C5-8494-B80F-04E2-452717C361A9}"/>
              </a:ext>
            </a:extLst>
          </p:cNvPr>
          <p:cNvSpPr/>
          <p:nvPr/>
        </p:nvSpPr>
        <p:spPr>
          <a:xfrm>
            <a:off x="4878464" y="1477122"/>
            <a:ext cx="3837297" cy="3266329"/>
          </a:xfrm>
          <a:prstGeom prst="roundRect">
            <a:avLst>
              <a:gd fmla="val 0" name="adj"/>
            </a:avLst>
          </a:prstGeom>
          <a:solidFill>
            <a:schemeClr val="lt1"/>
          </a:solidFill>
          <a:ln>
            <a:noFill/>
          </a:ln>
          <a:effectLst>
            <a:outerShdw algn="tl" blurRad="50800" dir="2700000" dist="38100" rotWithShape="0">
              <a:srgbClr val="D8D8D8">
                <a:alpha val="40000"/>
              </a:srgbClr>
            </a:outerShdw>
          </a:effectLst>
        </p:spPr>
        <p:txBody>
          <a:bodyPr anchor="ctr" anchorCtr="0" bIns="34275" lIns="68569" numCol="1" rIns="68569" spcFirstLastPara="1" tIns="34275" wrap="square">
            <a:noAutofit/>
          </a:bodyPr>
          <a:lstStyle/>
          <a:p>
            <a:pPr algn="ctr"/>
            <a:endParaRPr dirty="0" sz="1350">
              <a:solidFill>
                <a:schemeClr val="lt1"/>
              </a:solidFill>
            </a:endParaRPr>
          </a:p>
        </p:txBody>
      </p:sp>
      <p:sp>
        <p:nvSpPr>
          <p:cNvPr id="11" name="テキスト ボックス 10">
            <a:extLst>
              <a:ext uri="{FF2B5EF4-FFF2-40B4-BE49-F238E27FC236}">
                <a16:creationId xmlns:a16="http://schemas.microsoft.com/office/drawing/2014/main" id="{40A50097-88BE-CBDB-4C7B-56B5C6E54F24}"/>
              </a:ext>
            </a:extLst>
          </p:cNvPr>
          <p:cNvSpPr txBox="1"/>
          <p:nvPr/>
        </p:nvSpPr>
        <p:spPr>
          <a:xfrm>
            <a:off x="4985891" y="4335944"/>
            <a:ext cx="3562722" cy="276999"/>
          </a:xfrm>
          <a:prstGeom prst="rect">
            <a:avLst/>
          </a:prstGeom>
          <a:noFill/>
        </p:spPr>
        <p:txBody>
          <a:bodyPr lIns="0" numCol="1" rIns="0" rtlCol="0" wrap="square">
            <a:spAutoFit/>
          </a:bodyPr>
          <a:lstStyle/>
          <a:p>
            <a:pPr algn="r" defTabSz="914400" eaLnBrk="1" hangingPunct="1" indent="0" latinLnBrk="0" lvl="0" marL="0" marR="0" rtl="0">
              <a:lnSpc>
                <a:spcPct val="100000"/>
              </a:lnSpc>
              <a:spcBef>
                <a:spcPts val="500"/>
              </a:spcBef>
              <a:spcAft>
                <a:spcPts val="0"/>
              </a:spcAft>
              <a:buClr>
                <a:srgbClr val="000000"/>
              </a:buClr>
              <a:buSzTx/>
              <a:buFont typeface="Arial"/>
              <a:buNone/>
              <a:tabLst/>
              <a:defRPr/>
            </a:pPr>
            <a:r>
              <a:rPr b="0" baseline="0" cap="none" i="0" kern="0" kumimoji="0" lang="ja-JP" noProof="0" normalizeH="0" spc="-10" strike="noStrike" sz="600" u="none">
                <a:ln>
                  <a:noFill/>
                </a:ln>
                <a:solidFill>
                  <a:srgbClr val="7F7F7F"/>
                </a:solidFill>
                <a:effectLst/>
                <a:uLnTx/>
                <a:uFillTx/>
                <a:latin typeface="Arimo"/>
                <a:cs typeface="Arial"/>
                <a:sym typeface="Arial"/>
              </a:rPr>
              <a:t>厚生労働省</a:t>
            </a:r>
            <a:r>
              <a:rPr altLang="ja-JP" b="0" cap="none" dirty="0" i="0" kern="0" kumimoji="0" lang="en-US" noProof="0" normalizeH="0" spc="-10" strike="noStrike" sz="600" u="none">
                <a:ln>
                  <a:noFill/>
                </a:ln>
                <a:solidFill>
                  <a:srgbClr val="7F7F7F"/>
                </a:solidFill>
                <a:effectLst/>
                <a:uLnTx/>
                <a:uFillTx/>
                <a:latin typeface="Arimo"/>
                <a:cs typeface="Arial"/>
                <a:sym typeface="Arial"/>
              </a:rPr>
              <a:t>『</a:t>
            </a:r>
            <a:r>
              <a:rPr b="0" cap="none" i="0" kern="0" kumimoji="0" lang="ja-JP" noProof="0" normalizeH="0" spc="-10" strike="noStrike" sz="600" u="none">
                <a:ln>
                  <a:noFill/>
                </a:ln>
                <a:solidFill>
                  <a:srgbClr val="7F7F7F"/>
                </a:solidFill>
                <a:effectLst/>
                <a:uLnTx/>
                <a:uFillTx/>
                <a:latin typeface="Arimo"/>
                <a:cs typeface="Arial"/>
                <a:sym typeface="Arial"/>
                <a:hlinkClick r:id="rId3">
                  <a:extLst>
                    <a:ext uri="{A12FA001-AC4F-418D-AE19-62706E023703}">
                      <ahyp:hlinkClr xmlns:ahyp="http://schemas.microsoft.com/office/drawing/2018/hyperlinkcolor" val="tx"/>
                    </a:ext>
                  </a:extLst>
                </a:hlinkClick>
              </a:rPr>
              <a:t>雇用動向調査 </a:t>
            </a:r>
            <a:r>
              <a:rPr altLang="ja-JP" b="0" cap="none" dirty="0" i="0" kern="0" kumimoji="0" lang="en-US" noProof="0" normalizeH="0" spc="-10" strike="noStrike" sz="600" u="none">
                <a:ln>
                  <a:noFill/>
                </a:ln>
                <a:solidFill>
                  <a:srgbClr val="7F7F7F"/>
                </a:solidFill>
                <a:effectLst/>
                <a:uLnTx/>
                <a:uFillTx/>
                <a:latin typeface="Arimo"/>
                <a:cs typeface="Arial"/>
                <a:sym typeface="Arial"/>
                <a:hlinkClick r:id="rId4">
                  <a:extLst>
                    <a:ext uri="{A12FA001-AC4F-418D-AE19-62706E023703}">
                      <ahyp:hlinkClr xmlns:ahyp="http://schemas.microsoft.com/office/drawing/2018/hyperlinkcolor" val="tx"/>
                    </a:ext>
                  </a:extLst>
                </a:hlinkClick>
              </a:rPr>
              <a:t>/ </a:t>
            </a:r>
            <a:r>
              <a:rPr b="0" cap="none" i="0" kern="0" kumimoji="0" lang="ja-JP" noProof="0" normalizeH="0" spc="-10" strike="noStrike" sz="600" u="none">
                <a:ln>
                  <a:noFill/>
                </a:ln>
                <a:solidFill>
                  <a:srgbClr val="7F7F7F"/>
                </a:solidFill>
                <a:effectLst/>
                <a:uLnTx/>
                <a:uFillTx/>
                <a:latin typeface="Arimo"/>
                <a:cs typeface="Arial"/>
                <a:sym typeface="Arial"/>
                <a:hlinkClick r:id="rId5">
                  <a:extLst>
                    <a:ext uri="{A12FA001-AC4F-418D-AE19-62706E023703}">
                      <ahyp:hlinkClr xmlns:ahyp="http://schemas.microsoft.com/office/drawing/2018/hyperlinkcolor" val="tx"/>
                    </a:ext>
                  </a:extLst>
                </a:hlinkClick>
              </a:rPr>
              <a:t>年計 結果表「産業</a:t>
            </a:r>
            <a:r>
              <a:rPr altLang="ja-JP" b="0" cap="none" dirty="0" i="0" kern="0" kumimoji="0" lang="en-US" noProof="0" normalizeH="0" spc="-10" strike="noStrike" sz="600" u="none">
                <a:ln>
                  <a:noFill/>
                </a:ln>
                <a:solidFill>
                  <a:srgbClr val="7F7F7F"/>
                </a:solidFill>
                <a:effectLst/>
                <a:uLnTx/>
                <a:uFillTx/>
                <a:latin typeface="Arimo"/>
                <a:cs typeface="Arial"/>
                <a:sym typeface="Arial"/>
                <a:hlinkClick r:id="rId6">
                  <a:extLst>
                    <a:ext uri="{A12FA001-AC4F-418D-AE19-62706E023703}">
                      <ahyp:hlinkClr xmlns:ahyp="http://schemas.microsoft.com/office/drawing/2018/hyperlinkcolor" val="tx"/>
                    </a:ext>
                  </a:extLst>
                </a:hlinkClick>
              </a:rPr>
              <a:t>(</a:t>
            </a:r>
            <a:r>
              <a:rPr b="0" cap="none" i="0" kern="0" kumimoji="0" lang="ja-JP" noProof="0" normalizeH="0" spc="-10" strike="noStrike" sz="600" u="none">
                <a:ln>
                  <a:noFill/>
                </a:ln>
                <a:solidFill>
                  <a:srgbClr val="7F7F7F"/>
                </a:solidFill>
                <a:effectLst/>
                <a:uLnTx/>
                <a:uFillTx/>
                <a:latin typeface="Arimo"/>
                <a:cs typeface="Arial"/>
                <a:sym typeface="Arial"/>
                <a:hlinkClick r:id="rId7">
                  <a:extLst>
                    <a:ext uri="{A12FA001-AC4F-418D-AE19-62706E023703}">
                      <ahyp:hlinkClr xmlns:ahyp="http://schemas.microsoft.com/office/drawing/2018/hyperlinkcolor" val="tx"/>
                    </a:ext>
                  </a:extLst>
                </a:hlinkClick>
              </a:rPr>
              <a:t>大分類</a:t>
            </a:r>
            <a:r>
              <a:rPr altLang="ja-JP" b="0" cap="none" dirty="0" i="0" kern="0" kumimoji="0" lang="en-US" noProof="0" normalizeH="0" spc="-10" strike="noStrike" sz="600" u="none">
                <a:ln>
                  <a:noFill/>
                </a:ln>
                <a:solidFill>
                  <a:srgbClr val="7F7F7F"/>
                </a:solidFill>
                <a:effectLst/>
                <a:uLnTx/>
                <a:uFillTx/>
                <a:latin typeface="Arimo"/>
                <a:cs typeface="Arial"/>
                <a:sym typeface="Arial"/>
                <a:hlinkClick r:id="rId8">
                  <a:extLst>
                    <a:ext uri="{A12FA001-AC4F-418D-AE19-62706E023703}">
                      <ahyp:hlinkClr xmlns:ahyp="http://schemas.microsoft.com/office/drawing/2018/hyperlinkcolor" val="tx"/>
                    </a:ext>
                  </a:extLst>
                </a:hlinkClick>
              </a:rPr>
              <a:t>)</a:t>
            </a:r>
            <a:r>
              <a:rPr b="0" cap="none" i="0" kern="0" kumimoji="0" lang="ja-JP" noProof="0" normalizeH="0" spc="-10" strike="noStrike" sz="600" u="none">
                <a:ln>
                  <a:noFill/>
                </a:ln>
                <a:solidFill>
                  <a:srgbClr val="7F7F7F"/>
                </a:solidFill>
                <a:effectLst/>
                <a:uLnTx/>
                <a:uFillTx/>
                <a:latin typeface="Arimo"/>
                <a:cs typeface="Arial"/>
                <a:sym typeface="Arial"/>
                <a:hlinkClick r:id="rId9">
                  <a:extLst>
                    <a:ext uri="{A12FA001-AC4F-418D-AE19-62706E023703}">
                      <ahyp:hlinkClr xmlns:ahyp="http://schemas.microsoft.com/office/drawing/2018/hyperlinkcolor" val="tx"/>
                    </a:ext>
                  </a:extLst>
                </a:hlinkClick>
              </a:rPr>
              <a:t>、企業規模（</a:t>
            </a:r>
            <a:r>
              <a:rPr altLang="ja-JP" b="0" cap="none" dirty="0" i="0" kern="0" kumimoji="0" lang="en" noProof="0" normalizeH="0" spc="-10" strike="noStrike" sz="600" u="none">
                <a:ln>
                  <a:noFill/>
                </a:ln>
                <a:solidFill>
                  <a:srgbClr val="7F7F7F"/>
                </a:solidFill>
                <a:effectLst/>
                <a:uLnTx/>
                <a:uFillTx/>
                <a:latin typeface="Arimo"/>
                <a:cs typeface="Arial"/>
                <a:sym typeface="Arial"/>
                <a:hlinkClick r:id="rId10">
                  <a:extLst>
                    <a:ext uri="{A12FA001-AC4F-418D-AE19-62706E023703}">
                      <ahyp:hlinkClr xmlns:ahyp="http://schemas.microsoft.com/office/drawing/2018/hyperlinkcolor" val="tx"/>
                    </a:ext>
                  </a:extLst>
                </a:hlinkClick>
              </a:rPr>
              <a:t>GT.E</a:t>
            </a:r>
            <a:r>
              <a:rPr altLang="en" b="0" cap="none" i="0" kern="0" kumimoji="0" lang="ja-JP" noProof="0" normalizeH="0" spc="-10" strike="noStrike" sz="600" u="none">
                <a:ln>
                  <a:noFill/>
                </a:ln>
                <a:solidFill>
                  <a:srgbClr val="7F7F7F"/>
                </a:solidFill>
                <a:effectLst/>
                <a:uLnTx/>
                <a:uFillTx/>
                <a:latin typeface="Arimo"/>
                <a:cs typeface="Arial"/>
                <a:sym typeface="Arial"/>
                <a:hlinkClick r:id="rId11">
                  <a:extLst>
                    <a:ext uri="{A12FA001-AC4F-418D-AE19-62706E023703}">
                      <ahyp:hlinkClr xmlns:ahyp="http://schemas.microsoft.com/office/drawing/2018/hyperlinkcolor" val="tx"/>
                    </a:ext>
                  </a:extLst>
                </a:hlinkClick>
              </a:rPr>
              <a:t>）、</a:t>
            </a:r>
            <a:r>
              <a:rPr b="0" cap="none" i="0" kern="0" kumimoji="0" lang="ja-JP" noProof="0" normalizeH="0" spc="-10" strike="noStrike" sz="600" u="none">
                <a:ln>
                  <a:noFill/>
                </a:ln>
                <a:solidFill>
                  <a:srgbClr val="7F7F7F"/>
                </a:solidFill>
                <a:effectLst/>
                <a:uLnTx/>
                <a:uFillTx/>
                <a:latin typeface="Arimo"/>
                <a:cs typeface="Arial"/>
                <a:sym typeface="Arial"/>
                <a:hlinkClick r:id="rId12">
                  <a:extLst>
                    <a:ext uri="{A12FA001-AC4F-418D-AE19-62706E023703}">
                      <ahyp:hlinkClr xmlns:ahyp="http://schemas.microsoft.com/office/drawing/2018/hyperlinkcolor" val="tx"/>
                    </a:ext>
                  </a:extLst>
                </a:hlinkClick>
              </a:rPr>
              <a:t>性、就業形態、雇用形態、</a:t>
            </a:r>
            <a:br>
              <a:rPr altLang="ja-JP" b="0" cap="none" dirty="0" i="0" kern="0" kumimoji="0" lang="en-US" noProof="0" normalizeH="0" spc="-10" strike="noStrike" sz="600" u="none">
                <a:ln>
                  <a:noFill/>
                </a:ln>
                <a:solidFill>
                  <a:srgbClr val="7F7F7F"/>
                </a:solidFill>
                <a:effectLst/>
                <a:uLnTx/>
                <a:uFillTx/>
                <a:latin typeface="Arimo"/>
                <a:cs typeface="Arial"/>
                <a:sym typeface="Arial"/>
                <a:hlinkClick r:id="rId13">
                  <a:extLst>
                    <a:ext uri="{A12FA001-AC4F-418D-AE19-62706E023703}">
                      <ahyp:hlinkClr xmlns:ahyp="http://schemas.microsoft.com/office/drawing/2018/hyperlinkcolor" val="tx"/>
                    </a:ext>
                  </a:extLst>
                </a:hlinkClick>
              </a:rPr>
            </a:br>
            <a:r>
              <a:rPr b="0" cap="none" i="0" kern="0" kumimoji="0" lang="ja-JP" noProof="0" normalizeH="0" spc="-10" strike="noStrike" sz="600" u="none">
                <a:ln>
                  <a:noFill/>
                </a:ln>
                <a:solidFill>
                  <a:srgbClr val="7F7F7F"/>
                </a:solidFill>
                <a:effectLst/>
                <a:uLnTx/>
                <a:uFillTx/>
                <a:latin typeface="Arimo"/>
                <a:cs typeface="Arial"/>
                <a:sym typeface="Arial"/>
                <a:hlinkClick r:id="rId14">
                  <a:extLst>
                    <a:ext uri="{A12FA001-AC4F-418D-AE19-62706E023703}">
                      <ahyp:hlinkClr xmlns:ahyp="http://schemas.microsoft.com/office/drawing/2018/hyperlinkcolor" val="tx"/>
                    </a:ext>
                  </a:extLst>
                </a:hlinkClick>
              </a:rPr>
              <a:t>離職期間、前の勤め先を辞めた理由・現在の勤め先を選んだ理由別入職者数及び構成比」</a:t>
            </a:r>
            <a:r>
              <a:rPr altLang="ja-JP" b="0" cap="none" dirty="0" i="0" kern="0" kumimoji="0" lang="en-US" noProof="0" normalizeH="0" spc="-10" strike="noStrike" sz="600" u="none">
                <a:ln>
                  <a:noFill/>
                </a:ln>
                <a:solidFill>
                  <a:srgbClr val="7F7F7F"/>
                </a:solidFill>
                <a:effectLst/>
                <a:uLnTx/>
                <a:uFillTx/>
                <a:latin typeface="Arimo"/>
                <a:cs typeface="Arial"/>
                <a:sym typeface="Arial"/>
              </a:rPr>
              <a:t>』</a:t>
            </a:r>
            <a:r>
              <a:rPr b="0" baseline="0" cap="none" i="0" kern="0" kumimoji="0" lang="ja-JP" noProof="0" normalizeH="0" spc="-10" strike="noStrike" sz="600" u="none">
                <a:ln>
                  <a:noFill/>
                </a:ln>
                <a:solidFill>
                  <a:srgbClr val="7F7F7F"/>
                </a:solidFill>
                <a:effectLst/>
                <a:uLnTx/>
                <a:uFillTx/>
                <a:latin typeface="Arimo"/>
                <a:cs typeface="Arial"/>
                <a:sym typeface="Arial"/>
              </a:rPr>
              <a:t>をもとに作成</a:t>
            </a:r>
            <a:endParaRPr b="0" baseline="0" cap="none" i="0" kern="0" kumimoji="0" lang="ja-JP" noProof="0" normalizeH="0" spc="-10" strike="noStrike" sz="300" u="none">
              <a:ln>
                <a:noFill/>
              </a:ln>
              <a:solidFill>
                <a:srgbClr val="7F7F7F"/>
              </a:solidFill>
              <a:effectLst/>
              <a:uLnTx/>
              <a:uFillTx/>
              <a:latin typeface="Arial"/>
              <a:cs typeface="Arial"/>
              <a:sym typeface="Arial"/>
            </a:endParaRPr>
          </a:p>
        </p:txBody>
      </p:sp>
      <p:sp>
        <p:nvSpPr>
          <p:cNvPr id="281" name="Google Shape;281;p10"/>
          <p:cNvSpPr txBox="1">
            <a:spLocks noGrp="1"/>
          </p:cNvSpPr>
          <p:nvPr>
            <p:ph idx="12" type="sldNum"/>
          </p:nvPr>
        </p:nvSpPr>
        <p:spPr>
          <a:xfrm>
            <a:off x="6835378" y="4743451"/>
            <a:ext cx="2057400" cy="400049"/>
          </a:xfrm>
          <a:prstGeom prst="rect">
            <a:avLst/>
          </a:prstGeom>
          <a:noFill/>
          <a:ln>
            <a:noFill/>
          </a:ln>
        </p:spPr>
        <p:txBody>
          <a:bodyPr anchor="ctr" anchorCtr="0" bIns="34275" lIns="68569" numCol="1" rIns="68569" spcFirstLastPara="1" tIns="34275" wrap="square">
            <a:noAutofit/>
          </a:bodyPr>
          <a:lstStyle/>
          <a:p>
            <a:fld id="{00000000-1234-1234-1234-123412341234}" type="slidenum">
              <a:rPr altLang="ja-JP" lang="en-US">
                <a:solidFill>
                  <a:schemeClr val="tx1"/>
                </a:solidFill>
              </a:rPr>
              <a:pPr/>
              <a:t>4</a:t>
            </a:fld>
            <a:endParaRPr dirty="0">
              <a:solidFill>
                <a:schemeClr val="tx1"/>
              </a:solidFill>
            </a:endParaRPr>
          </a:p>
        </p:txBody>
      </p:sp>
      <p:grpSp>
        <p:nvGrpSpPr>
          <p:cNvPr id="2" name="Google Shape;163;p25">
            <a:extLst>
              <a:ext uri="{FF2B5EF4-FFF2-40B4-BE49-F238E27FC236}">
                <a16:creationId xmlns:a16="http://schemas.microsoft.com/office/drawing/2014/main" id="{4C2B4301-1959-697F-68BD-6A730D07F01D}"/>
              </a:ext>
            </a:extLst>
          </p:cNvPr>
          <p:cNvGrpSpPr/>
          <p:nvPr/>
        </p:nvGrpSpPr>
        <p:grpSpPr>
          <a:xfrm>
            <a:off x="1182600" y="450899"/>
            <a:ext cx="6771825" cy="909567"/>
            <a:chOff x="1283627" y="601200"/>
            <a:chExt cx="9029099" cy="1212757"/>
          </a:xfrm>
        </p:grpSpPr>
        <p:sp>
          <p:nvSpPr>
            <p:cNvPr id="3" name="Google Shape;164;p25">
              <a:extLst>
                <a:ext uri="{FF2B5EF4-FFF2-40B4-BE49-F238E27FC236}">
                  <a16:creationId xmlns:a16="http://schemas.microsoft.com/office/drawing/2014/main" id="{1F411B49-DC50-C3D3-8A47-54ECDB5BEAAB}"/>
                </a:ext>
              </a:extLst>
            </p:cNvPr>
            <p:cNvSpPr txBox="1"/>
            <p:nvPr/>
          </p:nvSpPr>
          <p:spPr>
            <a:xfrm>
              <a:off x="3155627" y="601200"/>
              <a:ext cx="5289025" cy="287259"/>
            </a:xfrm>
            <a:prstGeom prst="rect">
              <a:avLst/>
            </a:prstGeom>
            <a:noFill/>
            <a:ln>
              <a:noFill/>
            </a:ln>
          </p:spPr>
          <p:txBody>
            <a:bodyPr anchor="t" anchorCtr="0" bIns="0" lIns="0" numCol="1" rIns="0" spcFirstLastPara="1" tIns="0" wrap="square">
              <a:spAutoFit/>
            </a:bodyPr>
            <a:lstStyle/>
            <a:p>
              <a:pPr algn="ctr" indent="0" lvl="0" marL="0" marR="0" rtl="0">
                <a:lnSpc>
                  <a:spcPct val="100000"/>
                </a:lnSpc>
                <a:spcBef>
                  <a:spcPts val="0"/>
                </a:spcBef>
                <a:spcAft>
                  <a:spcPts val="0"/>
                </a:spcAft>
                <a:buClr>
                  <a:srgbClr val="000000"/>
                </a:buClr>
                <a:buSzPts val="1400"/>
                <a:buFont typeface="Arial"/>
                <a:buNone/>
              </a:pPr>
              <a:r>
                <a:rPr b="0" cap="none" i="0" lang="ja-JP" strike="noStrike" sz="1400" u="none">
                  <a:solidFill>
                    <a:schemeClr val="dk1"/>
                  </a:solidFill>
                  <a:latin typeface="Arial"/>
                  <a:ea typeface="Arial"/>
                  <a:cs typeface="Arial"/>
                  <a:sym typeface="Arial"/>
                </a:rPr>
                <a:t>ミスマッチが増えている</a:t>
              </a:r>
              <a:endParaRPr b="0" cap="none" dirty="0" i="0" strike="noStrike" sz="1100" u="none">
                <a:solidFill>
                  <a:schemeClr val="dk1"/>
                </a:solidFill>
                <a:latin typeface="Arial"/>
                <a:ea typeface="Arial"/>
                <a:cs typeface="Arial"/>
                <a:sym typeface="Arial"/>
              </a:endParaRPr>
            </a:p>
          </p:txBody>
        </p:sp>
        <p:sp>
          <p:nvSpPr>
            <p:cNvPr id="4" name="Google Shape;165;p25">
              <a:extLst>
                <a:ext uri="{FF2B5EF4-FFF2-40B4-BE49-F238E27FC236}">
                  <a16:creationId xmlns:a16="http://schemas.microsoft.com/office/drawing/2014/main" id="{12666D9B-0650-2BCD-8E13-F7CFBDA512A8}"/>
                </a:ext>
              </a:extLst>
            </p:cNvPr>
            <p:cNvSpPr txBox="1"/>
            <p:nvPr/>
          </p:nvSpPr>
          <p:spPr>
            <a:xfrm>
              <a:off x="1283627" y="1044002"/>
              <a:ext cx="9029099" cy="769955"/>
            </a:xfrm>
            <a:prstGeom prst="rect">
              <a:avLst/>
            </a:prstGeom>
            <a:noFill/>
            <a:ln>
              <a:noFill/>
            </a:ln>
          </p:spPr>
          <p:txBody>
            <a:bodyPr anchor="t" anchorCtr="0" bIns="0" lIns="0" numCol="1" rIns="0" spcFirstLastPara="1" tIns="0" wrap="square">
              <a:spAutoFit/>
            </a:bodyPr>
            <a:lstStyle/>
            <a:p>
              <a:pPr algn="ctr" indent="0" lvl="0" marL="0" marR="0" rtl="0">
                <a:lnSpc>
                  <a:spcPct val="139000"/>
                </a:lnSpc>
                <a:spcBef>
                  <a:spcPts val="0"/>
                </a:spcBef>
                <a:spcAft>
                  <a:spcPts val="0"/>
                </a:spcAft>
                <a:buClr>
                  <a:srgbClr val="000000"/>
                </a:buClr>
                <a:buSzPts val="900"/>
                <a:buFont typeface="Arial"/>
                <a:buNone/>
              </a:pPr>
              <a:r>
                <a:rPr b="0" cap="none" i="0" lang="ja-JP" strike="noStrike" sz="900" u="none">
                  <a:solidFill>
                    <a:schemeClr val="dk1"/>
                  </a:solidFill>
                  <a:latin typeface="Arial"/>
                  <a:ea typeface="Arial"/>
                  <a:cs typeface="Arial"/>
                  <a:sym typeface="Arial"/>
                </a:rPr>
                <a:t>終身雇用の崩壊やパンデミック収束による経済回復を受け、日本国内の人材採用市場が活発化しています</a:t>
              </a:r>
              <a:r>
                <a:rPr lang="ja-JP" sz="900">
                  <a:solidFill>
                    <a:schemeClr val="dk1"/>
                  </a:solidFill>
                </a:rPr>
                <a:t>。</a:t>
              </a:r>
              <a:endParaRPr b="0" cap="none" i="0" lang="ja-JP" strike="noStrike" sz="900" u="none">
                <a:solidFill>
                  <a:schemeClr val="dk1"/>
                </a:solidFill>
                <a:latin typeface="Arial"/>
                <a:ea typeface="Arial"/>
                <a:cs typeface="Arial"/>
                <a:sym typeface="Arial"/>
              </a:endParaRPr>
            </a:p>
            <a:p>
              <a:pPr algn="ctr" indent="0" lvl="0" marL="0" marR="0" rtl="0">
                <a:lnSpc>
                  <a:spcPct val="139000"/>
                </a:lnSpc>
                <a:spcBef>
                  <a:spcPts val="0"/>
                </a:spcBef>
                <a:spcAft>
                  <a:spcPts val="0"/>
                </a:spcAft>
                <a:buClr>
                  <a:srgbClr val="000000"/>
                </a:buClr>
                <a:buSzPts val="900"/>
                <a:buFont typeface="Arial"/>
                <a:buNone/>
              </a:pPr>
              <a:r>
                <a:rPr b="0" cap="none" i="0" lang="ja-JP" strike="noStrike" sz="900" u="none">
                  <a:solidFill>
                    <a:schemeClr val="dk1"/>
                  </a:solidFill>
                  <a:latin typeface="Arial"/>
                  <a:ea typeface="Arial"/>
                  <a:cs typeface="Arial"/>
                  <a:sym typeface="Arial"/>
                </a:rPr>
                <a:t>一方で、「入社後に期待していた活躍をしない」、「職務内容が想定と一致しない」、「企業文化や価値観と合わない」といった、採用後のミスマッチが増えているという課題も浮上しています。</a:t>
              </a:r>
              <a:endParaRPr altLang="ja-JP" b="0" cap="none" dirty="0" i="0" lang="en-US" strike="noStrike" sz="900" u="none">
                <a:solidFill>
                  <a:schemeClr val="dk1"/>
                </a:solidFill>
                <a:latin typeface="Arial"/>
                <a:ea typeface="Arial"/>
                <a:cs typeface="Arial"/>
                <a:sym typeface="Arial"/>
              </a:endParaRPr>
            </a:p>
          </p:txBody>
        </p:sp>
      </p:grpSp>
      <p:sp>
        <p:nvSpPr>
          <p:cNvPr id="14" name="Google Shape;329;p31">
            <a:extLst>
              <a:ext uri="{FF2B5EF4-FFF2-40B4-BE49-F238E27FC236}">
                <a16:creationId xmlns:a16="http://schemas.microsoft.com/office/drawing/2014/main" id="{AA4D0EDC-EDB0-2CF0-4C86-0C94F8F1D943}"/>
              </a:ext>
            </a:extLst>
          </p:cNvPr>
          <p:cNvSpPr/>
          <p:nvPr/>
        </p:nvSpPr>
        <p:spPr>
          <a:xfrm>
            <a:off x="0" y="104776"/>
            <a:ext cx="1183005" cy="219075"/>
          </a:xfrm>
          <a:prstGeom prst="rect">
            <a:avLst/>
          </a:prstGeom>
          <a:solidFill>
            <a:schemeClr val="dk1"/>
          </a:solidFill>
          <a:ln>
            <a:noFill/>
          </a:ln>
        </p:spPr>
        <p:txBody>
          <a:bodyPr anchor="ctr" anchorCtr="0" bIns="34275" lIns="68575" numCol="1" rIns="68575" spcFirstLastPara="1" tIns="34275" wrap="square">
            <a:noAutofit/>
          </a:bodyPr>
          <a:lstStyle/>
          <a:p>
            <a:pPr algn="ctr" indent="0" lvl="0" marL="0" marR="0" rtl="0">
              <a:lnSpc>
                <a:spcPct val="139000"/>
              </a:lnSpc>
              <a:spcBef>
                <a:spcPts val="0"/>
              </a:spcBef>
              <a:spcAft>
                <a:spcPts val="0"/>
              </a:spcAft>
              <a:buClr>
                <a:srgbClr val="000000"/>
              </a:buClr>
              <a:buSzPts val="1400"/>
              <a:buFont typeface="Arial"/>
              <a:buNone/>
            </a:pPr>
            <a:r>
              <a:rPr lang="ja-JP" sz="800">
                <a:solidFill>
                  <a:schemeClr val="lt1"/>
                </a:solidFill>
              </a:rPr>
              <a:t>人材採用の現状と背景</a:t>
            </a:r>
            <a:endParaRPr b="0" cap="none" dirty="0" i="0" strike="noStrike" sz="800" u="none">
              <a:solidFill>
                <a:schemeClr val="lt1"/>
              </a:solidFill>
              <a:latin typeface="Arial"/>
              <a:ea typeface="Arial"/>
              <a:cs typeface="Arial"/>
              <a:sym typeface="Arial"/>
            </a:endParaRPr>
          </a:p>
        </p:txBody>
      </p:sp>
      <p:sp>
        <p:nvSpPr>
          <p:cNvPr id="9" name="Google Shape;196;p26">
            <a:extLst>
              <a:ext uri="{FF2B5EF4-FFF2-40B4-BE49-F238E27FC236}">
                <a16:creationId xmlns:a16="http://schemas.microsoft.com/office/drawing/2014/main" id="{EBBF674C-4D55-3A45-8B19-DDF02476CC1F}"/>
              </a:ext>
            </a:extLst>
          </p:cNvPr>
          <p:cNvSpPr txBox="1">
            <a:spLocks noGrp="1"/>
          </p:cNvSpPr>
          <p:nvPr>
            <p:ph idx="11" type="ftr"/>
          </p:nvPr>
        </p:nvSpPr>
        <p:spPr>
          <a:xfrm>
            <a:off x="3028950" y="4743451"/>
            <a:ext cx="3086100" cy="400049"/>
          </a:xfrm>
          <a:prstGeom prst="rect">
            <a:avLst/>
          </a:prstGeom>
          <a:noFill/>
          <a:ln>
            <a:noFill/>
          </a:ln>
        </p:spPr>
        <p:txBody>
          <a:bodyPr anchor="ctr" anchorCtr="0" bIns="34275" lIns="68575" numCol="1" rIns="68575" spcFirstLastPara="1" tIns="34275" wrap="square">
            <a:noAutofit/>
          </a:bodyPr>
          <a:lstStyle/>
          <a:p>
            <a:pPr algn="ctr" indent="0" lvl="0" marL="0" rtl="0">
              <a:lnSpc>
                <a:spcPct val="100000"/>
              </a:lnSpc>
              <a:spcBef>
                <a:spcPts val="0"/>
              </a:spcBef>
              <a:spcAft>
                <a:spcPts val="0"/>
              </a:spcAft>
              <a:buSzPts val="1100"/>
              <a:buNone/>
            </a:pPr>
            <a:r>
              <a:rPr altLang="ja" b="0" dirty="0" i="0" lang="ja">
                <a:solidFill>
                  <a:schemeClr val="dk1"/>
                </a:solidFill>
                <a:latin typeface="Arial"/>
                <a:ea typeface="Arial"/>
                <a:cs typeface="Arial"/>
                <a:sym typeface="Arial"/>
              </a:rPr>
              <a:t>VALUE WORKS. All Rights Reserved.</a:t>
            </a:r>
            <a:endParaRPr dirty="0">
              <a:solidFill>
                <a:schemeClr val="dk1"/>
              </a:solidFill>
              <a:latin typeface="Arial"/>
              <a:ea typeface="Arial"/>
              <a:cs typeface="Arial"/>
              <a:sym typeface="Arial"/>
            </a:endParaRPr>
          </a:p>
        </p:txBody>
      </p:sp>
      <p:sp>
        <p:nvSpPr>
          <p:cNvPr id="284" name="Google Shape;279;p10">
            <a:extLst>
              <a:ext uri="{FF2B5EF4-FFF2-40B4-BE49-F238E27FC236}">
                <a16:creationId xmlns:a16="http://schemas.microsoft.com/office/drawing/2014/main" id="{D7AE47E1-08DB-F6A7-9B03-EBF21B2D7058}"/>
              </a:ext>
            </a:extLst>
          </p:cNvPr>
          <p:cNvSpPr/>
          <p:nvPr/>
        </p:nvSpPr>
        <p:spPr>
          <a:xfrm>
            <a:off x="428239" y="1477122"/>
            <a:ext cx="3837297" cy="3266329"/>
          </a:xfrm>
          <a:prstGeom prst="roundRect">
            <a:avLst>
              <a:gd fmla="val 0" name="adj"/>
            </a:avLst>
          </a:prstGeom>
          <a:solidFill>
            <a:schemeClr val="lt1"/>
          </a:solidFill>
          <a:ln>
            <a:noFill/>
          </a:ln>
          <a:effectLst>
            <a:outerShdw algn="tl" blurRad="50800" dir="2700000" dist="38100" rotWithShape="0">
              <a:srgbClr val="D8D8D8">
                <a:alpha val="40000"/>
              </a:srgbClr>
            </a:outerShdw>
          </a:effectLst>
        </p:spPr>
        <p:txBody>
          <a:bodyPr anchor="ctr" anchorCtr="0" bIns="34275" lIns="68569" numCol="1" rIns="68569" spcFirstLastPara="1" tIns="34275" wrap="square">
            <a:noAutofit/>
          </a:bodyPr>
          <a:lstStyle/>
          <a:p>
            <a:pPr algn="ctr"/>
            <a:endParaRPr dirty="0" sz="1350">
              <a:solidFill>
                <a:schemeClr val="lt1"/>
              </a:solidFill>
            </a:endParaRPr>
          </a:p>
        </p:txBody>
      </p:sp>
      <p:sp>
        <p:nvSpPr>
          <p:cNvPr id="16" name="Google Shape;279;p10">
            <a:extLst>
              <a:ext uri="{FF2B5EF4-FFF2-40B4-BE49-F238E27FC236}">
                <a16:creationId xmlns:a16="http://schemas.microsoft.com/office/drawing/2014/main" id="{95436F7D-7E46-4238-B5FA-195E00CA8CC4}"/>
              </a:ext>
            </a:extLst>
          </p:cNvPr>
          <p:cNvSpPr/>
          <p:nvPr/>
        </p:nvSpPr>
        <p:spPr>
          <a:xfrm>
            <a:off x="689271" y="1922400"/>
            <a:ext cx="3315232" cy="357263"/>
          </a:xfrm>
          <a:prstGeom prst="roundRect">
            <a:avLst>
              <a:gd fmla="val 0" name="adj"/>
            </a:avLst>
          </a:prstGeom>
          <a:noFill/>
          <a:ln>
            <a:noFill/>
          </a:ln>
          <a:effectLst>
            <a:outerShdw algn="tl" blurRad="50800" dir="2700000" dist="38100" rotWithShape="0">
              <a:srgbClr val="D8D8D8">
                <a:alpha val="40000"/>
              </a:srgbClr>
            </a:outerShdw>
          </a:effectLst>
        </p:spPr>
        <p:txBody>
          <a:bodyPr anchor="t" anchorCtr="0" bIns="34275" lIns="0" numCol="1" rIns="0" spcFirstLastPara="1" tIns="0" wrap="square">
            <a:noAutofit/>
          </a:bodyPr>
          <a:lstStyle/>
          <a:p>
            <a:pPr algn="l" defTabSz="914400" eaLnBrk="1" hangingPunct="1" indent="0" latinLnBrk="0" lvl="0" marL="0" marR="0" rtl="0">
              <a:lnSpc>
                <a:spcPct val="139000"/>
              </a:lnSpc>
              <a:spcBef>
                <a:spcPts val="0"/>
              </a:spcBef>
              <a:spcAft>
                <a:spcPts val="0"/>
              </a:spcAft>
              <a:buClr>
                <a:srgbClr val="000000"/>
              </a:buClr>
              <a:buSzTx/>
              <a:buFont typeface="Arial"/>
              <a:buNone/>
              <a:tabLst/>
              <a:defRPr/>
            </a:pPr>
            <a:br>
              <a:rPr b="0" lang="ja-JP" sz="100">
                <a:effectLst/>
              </a:rPr>
            </a:br>
            <a:r>
              <a:rPr b="0" baseline="0" cap="none" i="0" kern="0" kumimoji="0" lang="ja-JP" noProof="0" normalizeH="0" spc="0" strike="noStrike" sz="700" u="none">
                <a:ln>
                  <a:noFill/>
                </a:ln>
                <a:solidFill>
                  <a:srgbClr val="000000"/>
                </a:solidFill>
                <a:effectLst/>
                <a:uLnTx/>
                <a:uFillTx/>
                <a:latin typeface="Arimo"/>
                <a:cs typeface="Arial"/>
                <a:sym typeface="Arial"/>
              </a:rPr>
              <a:t>内閣府の</a:t>
            </a:r>
            <a:r>
              <a:rPr altLang="ja-JP" b="0" baseline="0" cap="none" dirty="0" i="0" kern="0" kumimoji="0" lang="en-US" noProof="0" normalizeH="0" spc="0" strike="noStrike" sz="700" u="none">
                <a:ln>
                  <a:noFill/>
                </a:ln>
                <a:solidFill>
                  <a:srgbClr val="000000"/>
                </a:solidFill>
                <a:effectLst/>
                <a:uLnTx/>
                <a:uFillTx/>
                <a:latin typeface="Arimo"/>
                <a:cs typeface="Arial"/>
                <a:sym typeface="Arial"/>
              </a:rPr>
              <a:t>『</a:t>
            </a:r>
            <a:r>
              <a:rPr b="0" baseline="0" cap="none" i="0" kern="0" kumimoji="0" lang="ja-JP" noProof="0" normalizeH="0" spc="0" strike="noStrike" sz="700" u="none">
                <a:ln>
                  <a:noFill/>
                </a:ln>
                <a:solidFill>
                  <a:srgbClr val="000000"/>
                </a:solidFill>
                <a:effectLst/>
                <a:uLnTx/>
                <a:uFillTx/>
                <a:latin typeface="Arimo"/>
                <a:cs typeface="Arial"/>
                <a:sym typeface="Arial"/>
              </a:rPr>
              <a:t>特集　就労等に関する若者の意識</a:t>
            </a:r>
            <a:r>
              <a:rPr altLang="ja-JP" b="0" baseline="0" cap="none" dirty="0" i="0" kern="0" kumimoji="0" lang="en-US" noProof="0" normalizeH="0" spc="0" strike="noStrike" sz="700" u="none">
                <a:ln>
                  <a:noFill/>
                </a:ln>
                <a:solidFill>
                  <a:srgbClr val="000000"/>
                </a:solidFill>
                <a:effectLst/>
                <a:uLnTx/>
                <a:uFillTx/>
                <a:latin typeface="Arimo"/>
                <a:cs typeface="Arial"/>
                <a:sym typeface="Arial"/>
              </a:rPr>
              <a:t>』</a:t>
            </a:r>
            <a:r>
              <a:rPr b="0" baseline="0" cap="none" i="0" kern="0" kumimoji="0" lang="ja-JP" noProof="0" normalizeH="0" spc="0" strike="noStrike" sz="700" u="none">
                <a:ln>
                  <a:noFill/>
                </a:ln>
                <a:solidFill>
                  <a:srgbClr val="000000"/>
                </a:solidFill>
                <a:effectLst/>
                <a:uLnTx/>
                <a:uFillTx/>
                <a:latin typeface="Arimo"/>
                <a:cs typeface="Arial"/>
                <a:sym typeface="Arial"/>
              </a:rPr>
              <a:t>によると、調査対象の</a:t>
            </a:r>
            <a:r>
              <a:rPr altLang="ja-JP" b="0" baseline="0" cap="none" dirty="0" i="0" kern="0" kumimoji="0" lang="en-US" noProof="0" normalizeH="0" spc="0" strike="noStrike" sz="700" u="none">
                <a:ln>
                  <a:noFill/>
                </a:ln>
                <a:solidFill>
                  <a:srgbClr val="000000"/>
                </a:solidFill>
                <a:effectLst/>
                <a:uLnTx/>
                <a:uFillTx/>
                <a:latin typeface="Arimo"/>
                <a:cs typeface="Arial"/>
                <a:sym typeface="Arial"/>
              </a:rPr>
              <a:t>23.0</a:t>
            </a:r>
            <a:r>
              <a:rPr b="0" baseline="0" cap="none" i="0" kern="0" kumimoji="0" lang="ja-JP" noProof="0" normalizeH="0" spc="0" strike="noStrike" sz="700" u="none">
                <a:ln>
                  <a:noFill/>
                </a:ln>
                <a:solidFill>
                  <a:srgbClr val="000000"/>
                </a:solidFill>
                <a:effectLst/>
                <a:uLnTx/>
                <a:uFillTx/>
                <a:latin typeface="Arimo"/>
                <a:cs typeface="Arial"/>
                <a:sym typeface="Arial"/>
              </a:rPr>
              <a:t>％が</a:t>
            </a:r>
            <a:endParaRPr altLang="ja-JP" b="0" baseline="0" cap="none" dirty="0" i="0" kern="0" kumimoji="0" lang="en-US" noProof="0" normalizeH="0" spc="0" strike="noStrike" sz="700" u="none">
              <a:ln>
                <a:noFill/>
              </a:ln>
              <a:solidFill>
                <a:srgbClr val="000000"/>
              </a:solidFill>
              <a:effectLst/>
              <a:uLnTx/>
              <a:uFillTx/>
              <a:latin typeface="Arimo"/>
              <a:cs typeface="Arial"/>
              <a:sym typeface="Arial"/>
            </a:endParaRPr>
          </a:p>
          <a:p>
            <a:pPr algn="l" defTabSz="914400" eaLnBrk="1" hangingPunct="1" indent="0" latinLnBrk="0" lvl="0" marL="0" marR="0" rtl="0">
              <a:lnSpc>
                <a:spcPct val="139000"/>
              </a:lnSpc>
              <a:spcBef>
                <a:spcPts val="0"/>
              </a:spcBef>
              <a:spcAft>
                <a:spcPts val="0"/>
              </a:spcAft>
              <a:buClr>
                <a:srgbClr val="000000"/>
              </a:buClr>
              <a:buSzTx/>
              <a:buFont typeface="Arial"/>
              <a:buNone/>
              <a:tabLst/>
              <a:defRPr/>
            </a:pPr>
            <a:r>
              <a:rPr b="0" baseline="0" cap="none" i="0" kern="0" kumimoji="0" lang="ja-JP" noProof="0" normalizeH="0" spc="0" strike="noStrike" sz="700" u="none">
                <a:ln>
                  <a:noFill/>
                </a:ln>
                <a:solidFill>
                  <a:srgbClr val="000000"/>
                </a:solidFill>
                <a:effectLst/>
                <a:uLnTx/>
                <a:uFillTx/>
                <a:latin typeface="Arimo"/>
                <a:cs typeface="Arial"/>
                <a:sym typeface="Arial"/>
              </a:rPr>
              <a:t>初職の離職理由の中で「仕事が自分に合わなかったため」が最も重要な理由と回答</a:t>
            </a:r>
            <a:endParaRPr b="0" baseline="0" cap="none" i="0" kern="0" kumimoji="0" lang="ja-JP" noProof="0" normalizeH="0" spc="0" strike="noStrike" sz="300" u="none">
              <a:ln>
                <a:noFill/>
              </a:ln>
              <a:solidFill>
                <a:srgbClr val="000000"/>
              </a:solidFill>
              <a:effectLst/>
              <a:uLnTx/>
              <a:uFillTx/>
              <a:latin typeface="Arial"/>
              <a:cs typeface="Arial"/>
              <a:sym typeface="Arial"/>
            </a:endParaRPr>
          </a:p>
          <a:p>
            <a:br>
              <a:rPr lang="ja-JP" sz="100"/>
            </a:br>
            <a:endParaRPr lang="ja-JP" sz="100">
              <a:solidFill>
                <a:schemeClr val="lt1"/>
              </a:solidFill>
            </a:endParaRPr>
          </a:p>
        </p:txBody>
      </p:sp>
      <p:sp>
        <p:nvSpPr>
          <p:cNvPr id="20" name="テキスト ボックス 19">
            <a:extLst>
              <a:ext uri="{FF2B5EF4-FFF2-40B4-BE49-F238E27FC236}">
                <a16:creationId xmlns:a16="http://schemas.microsoft.com/office/drawing/2014/main" id="{506B960F-EBA9-EABA-D90C-E94C2D80E403}"/>
              </a:ext>
            </a:extLst>
          </p:cNvPr>
          <p:cNvSpPr txBox="1"/>
          <p:nvPr/>
        </p:nvSpPr>
        <p:spPr>
          <a:xfrm>
            <a:off x="1160077" y="1593778"/>
            <a:ext cx="2373621" cy="253916"/>
          </a:xfrm>
          <a:prstGeom prst="rect">
            <a:avLst/>
          </a:prstGeom>
          <a:noFill/>
        </p:spPr>
        <p:txBody>
          <a:bodyPr numCol="1" rtlCol="0" wrap="square">
            <a:spAutoFit/>
          </a:bodyPr>
          <a:lstStyle/>
          <a:p>
            <a:pPr algn="ctr"/>
            <a:r>
              <a:rPr kumimoji="1" lang="ja-JP" sz="1000"/>
              <a:t>初職の離職理由</a:t>
            </a:r>
          </a:p>
        </p:txBody>
      </p:sp>
      <p:graphicFrame>
        <p:nvGraphicFramePr>
          <p:cNvPr id="17" name="グラフ 16">
            <a:extLst>
              <a:ext uri="{FF2B5EF4-FFF2-40B4-BE49-F238E27FC236}">
                <a16:creationId xmlns:a16="http://schemas.microsoft.com/office/drawing/2014/main" id="{DD1B9446-DB69-46C3-AC92-F204908A6E54}"/>
              </a:ext>
            </a:extLst>
          </p:cNvPr>
          <p:cNvGraphicFramePr/>
          <p:nvPr/>
        </p:nvGraphicFramePr>
        <p:xfrm>
          <a:off x="504258" y="2536852"/>
          <a:ext cx="1831746" cy="1834500"/>
        </p:xfrm>
        <a:graphic>
          <a:graphicData uri="http://schemas.openxmlformats.org/drawingml/2006/chart">
            <c:chart xmlns:c="http://schemas.openxmlformats.org/drawingml/2006/chart" xmlns:r="http://schemas.openxmlformats.org/officeDocument/2006/relationships" r:id="rId15"/>
          </a:graphicData>
        </a:graphic>
      </p:graphicFrame>
      <p:sp>
        <p:nvSpPr>
          <p:cNvPr id="18" name="テキスト ボックス 17">
            <a:extLst>
              <a:ext uri="{FF2B5EF4-FFF2-40B4-BE49-F238E27FC236}">
                <a16:creationId xmlns:a16="http://schemas.microsoft.com/office/drawing/2014/main" id="{9E19732C-C027-A1B8-045B-DE3F905188F3}"/>
              </a:ext>
            </a:extLst>
          </p:cNvPr>
          <p:cNvSpPr txBox="1"/>
          <p:nvPr/>
        </p:nvSpPr>
        <p:spPr>
          <a:xfrm>
            <a:off x="2277190" y="2845659"/>
            <a:ext cx="1564975" cy="123111"/>
          </a:xfrm>
          <a:prstGeom prst="rect">
            <a:avLst/>
          </a:prstGeom>
          <a:noFill/>
        </p:spPr>
        <p:txBody>
          <a:bodyPr bIns="0" lIns="36000" numCol="1" rtlCol="0" tIns="0" wrap="square">
            <a:spAutoFit/>
          </a:bodyPr>
          <a:lstStyle/>
          <a:p>
            <a:r>
              <a:rPr kumimoji="1" lang="ja-JP" sz="800"/>
              <a:t>仕事が自分に合わなかったため</a:t>
            </a:r>
            <a:endParaRPr altLang="ja-JP" dirty="0" kumimoji="1" lang="en-US" sz="700"/>
          </a:p>
        </p:txBody>
      </p:sp>
      <p:sp>
        <p:nvSpPr>
          <p:cNvPr id="15" name="Google Shape;279;p10">
            <a:extLst>
              <a:ext uri="{FF2B5EF4-FFF2-40B4-BE49-F238E27FC236}">
                <a16:creationId xmlns:a16="http://schemas.microsoft.com/office/drawing/2014/main" id="{1B206065-50B2-DC7A-7357-85EC168308C0}"/>
              </a:ext>
            </a:extLst>
          </p:cNvPr>
          <p:cNvSpPr/>
          <p:nvPr/>
        </p:nvSpPr>
        <p:spPr>
          <a:xfrm>
            <a:off x="5142002" y="1922400"/>
            <a:ext cx="3315232" cy="526957"/>
          </a:xfrm>
          <a:prstGeom prst="roundRect">
            <a:avLst>
              <a:gd fmla="val 0" name="adj"/>
            </a:avLst>
          </a:prstGeom>
          <a:noFill/>
          <a:ln>
            <a:noFill/>
          </a:ln>
          <a:effectLst>
            <a:outerShdw algn="tl" blurRad="50800" dir="2700000" dist="38100" rotWithShape="0">
              <a:srgbClr val="D8D8D8">
                <a:alpha val="40000"/>
              </a:srgbClr>
            </a:outerShdw>
          </a:effectLst>
        </p:spPr>
        <p:txBody>
          <a:bodyPr anchor="t" anchorCtr="0" bIns="34275" lIns="0" numCol="1" rIns="0" spcFirstLastPara="1" tIns="34275" wrap="square">
            <a:noAutofit/>
          </a:bodyPr>
          <a:lstStyle/>
          <a:p>
            <a:pPr rtl="0">
              <a:lnSpc>
                <a:spcPct val="139000"/>
              </a:lnSpc>
              <a:spcBef>
                <a:spcPts val="0"/>
              </a:spcBef>
              <a:spcAft>
                <a:spcPts val="0"/>
              </a:spcAft>
            </a:pPr>
            <a:r>
              <a:rPr b="0" i="0" lang="ja-JP" strike="noStrike" sz="700" u="none">
                <a:solidFill>
                  <a:srgbClr val="000000"/>
                </a:solidFill>
                <a:effectLst/>
                <a:latin typeface="Arimo"/>
              </a:rPr>
              <a:t>厚生労働省の</a:t>
            </a:r>
            <a:r>
              <a:rPr altLang="ja-JP" b="0" dirty="0" i="0" lang="en-US" strike="noStrike" sz="700" u="none">
                <a:solidFill>
                  <a:srgbClr val="000000"/>
                </a:solidFill>
                <a:effectLst/>
                <a:latin typeface="Arimo"/>
              </a:rPr>
              <a:t>『</a:t>
            </a:r>
            <a:r>
              <a:rPr b="0" i="0" lang="ja-JP" strike="noStrike" sz="700" u="none">
                <a:solidFill>
                  <a:srgbClr val="000000"/>
                </a:solidFill>
                <a:effectLst/>
                <a:latin typeface="Arimo"/>
              </a:rPr>
              <a:t>雇用動向調査 </a:t>
            </a:r>
            <a:r>
              <a:rPr altLang="ja-JP" b="0" dirty="0" i="0" lang="en-US" strike="noStrike" sz="700" u="none">
                <a:solidFill>
                  <a:srgbClr val="000000"/>
                </a:solidFill>
                <a:effectLst/>
                <a:latin typeface="Arimo"/>
              </a:rPr>
              <a:t>/ </a:t>
            </a:r>
            <a:r>
              <a:rPr b="0" i="0" lang="ja-JP" strike="noStrike" sz="700" u="none">
                <a:solidFill>
                  <a:srgbClr val="000000"/>
                </a:solidFill>
                <a:effectLst/>
                <a:latin typeface="Arimo"/>
              </a:rPr>
              <a:t>年計 結果表</a:t>
            </a:r>
            <a:r>
              <a:rPr altLang="ja-JP" b="0" dirty="0" i="0" lang="en-US" strike="noStrike" sz="700" u="none">
                <a:solidFill>
                  <a:srgbClr val="000000"/>
                </a:solidFill>
                <a:effectLst/>
                <a:latin typeface="Arimo"/>
              </a:rPr>
              <a:t>』</a:t>
            </a:r>
            <a:r>
              <a:rPr b="0" i="0" lang="ja-JP" strike="noStrike" sz="700" u="none">
                <a:solidFill>
                  <a:srgbClr val="000000"/>
                </a:solidFill>
                <a:effectLst/>
                <a:latin typeface="Arimo"/>
              </a:rPr>
              <a:t>によると、</a:t>
            </a:r>
            <a:r>
              <a:rPr altLang="ja-JP" b="0" dirty="0" i="0" lang="en-US" strike="noStrike" sz="700" u="none">
                <a:solidFill>
                  <a:srgbClr val="000000"/>
                </a:solidFill>
                <a:effectLst/>
                <a:latin typeface="Arimo"/>
              </a:rPr>
              <a:t>1</a:t>
            </a:r>
            <a:r>
              <a:rPr b="0" i="0" lang="ja-JP" strike="noStrike" sz="700" u="none">
                <a:solidFill>
                  <a:srgbClr val="000000"/>
                </a:solidFill>
                <a:effectLst/>
                <a:latin typeface="Arimo"/>
              </a:rPr>
              <a:t>か月～</a:t>
            </a:r>
            <a:r>
              <a:rPr altLang="ja-JP" b="0" dirty="0" i="0" lang="en-US" strike="noStrike" sz="700" u="none">
                <a:solidFill>
                  <a:srgbClr val="000000"/>
                </a:solidFill>
                <a:effectLst/>
                <a:latin typeface="Arimo"/>
              </a:rPr>
              <a:t>3</a:t>
            </a:r>
            <a:r>
              <a:rPr b="0" i="0" lang="ja-JP" strike="noStrike" sz="700" u="none">
                <a:solidFill>
                  <a:srgbClr val="000000"/>
                </a:solidFill>
                <a:effectLst/>
                <a:latin typeface="Arimo"/>
              </a:rPr>
              <a:t>か月未満で離職</a:t>
            </a:r>
            <a:br>
              <a:rPr altLang="ja-JP" b="0" dirty="0" i="0" lang="en-US" strike="noStrike" sz="700" u="none">
                <a:solidFill>
                  <a:srgbClr val="000000"/>
                </a:solidFill>
                <a:effectLst/>
                <a:latin typeface="Arimo"/>
              </a:rPr>
            </a:br>
            <a:r>
              <a:rPr b="0" i="0" lang="ja-JP" strike="noStrike" sz="700" u="none">
                <a:solidFill>
                  <a:srgbClr val="000000"/>
                </a:solidFill>
                <a:effectLst/>
                <a:latin typeface="Arimo"/>
              </a:rPr>
              <a:t>した転職入職者の離職理由として、調査対象の</a:t>
            </a:r>
            <a:r>
              <a:rPr altLang="ja-JP" b="0" dirty="0" i="0" lang="en-US" strike="noStrike" sz="700" u="none">
                <a:solidFill>
                  <a:srgbClr val="000000"/>
                </a:solidFill>
                <a:effectLst/>
                <a:latin typeface="Arimo"/>
              </a:rPr>
              <a:t>5.7%</a:t>
            </a:r>
            <a:r>
              <a:rPr b="0" i="0" lang="ja-JP" strike="noStrike" sz="700" u="none">
                <a:solidFill>
                  <a:srgbClr val="000000"/>
                </a:solidFill>
                <a:effectLst/>
                <a:latin typeface="Arimo"/>
              </a:rPr>
              <a:t>が「仕事の内容に興味を持て</a:t>
            </a:r>
            <a:br>
              <a:rPr altLang="ja-JP" b="0" dirty="0" i="0" lang="en-US" strike="noStrike" sz="700" u="none">
                <a:solidFill>
                  <a:srgbClr val="000000"/>
                </a:solidFill>
                <a:effectLst/>
                <a:latin typeface="Arimo"/>
              </a:rPr>
            </a:br>
            <a:r>
              <a:rPr b="0" i="0" lang="ja-JP" strike="noStrike" sz="700" u="none">
                <a:solidFill>
                  <a:srgbClr val="000000"/>
                </a:solidFill>
                <a:effectLst/>
                <a:latin typeface="Arimo"/>
              </a:rPr>
              <a:t>なかった」、</a:t>
            </a:r>
            <a:r>
              <a:rPr altLang="ja-JP" b="0" dirty="0" i="0" lang="en-US" strike="noStrike" sz="700" u="none">
                <a:solidFill>
                  <a:srgbClr val="000000"/>
                </a:solidFill>
                <a:effectLst/>
                <a:latin typeface="Arimo"/>
              </a:rPr>
              <a:t>5.5%</a:t>
            </a:r>
            <a:r>
              <a:rPr b="0" i="0" lang="ja-JP" strike="noStrike" sz="700" u="none">
                <a:solidFill>
                  <a:srgbClr val="000000"/>
                </a:solidFill>
                <a:effectLst/>
                <a:latin typeface="Arimo"/>
              </a:rPr>
              <a:t>が「能力・個性・資格を活かせなかった」と回答</a:t>
            </a:r>
            <a:endParaRPr altLang="ja-JP" b="0" dirty="0" i="0" lang="en-US" strike="noStrike" sz="700" u="none">
              <a:solidFill>
                <a:srgbClr val="000000"/>
              </a:solidFill>
              <a:effectLst/>
              <a:latin typeface="Arimo"/>
            </a:endParaRPr>
          </a:p>
        </p:txBody>
      </p:sp>
      <p:sp>
        <p:nvSpPr>
          <p:cNvPr id="22" name="テキスト ボックス 21">
            <a:extLst>
              <a:ext uri="{FF2B5EF4-FFF2-40B4-BE49-F238E27FC236}">
                <a16:creationId xmlns:a16="http://schemas.microsoft.com/office/drawing/2014/main" id="{927E530D-1038-A95C-2983-C76F32C2E04D}"/>
              </a:ext>
            </a:extLst>
          </p:cNvPr>
          <p:cNvSpPr txBox="1"/>
          <p:nvPr/>
        </p:nvSpPr>
        <p:spPr>
          <a:xfrm>
            <a:off x="5042386" y="1601473"/>
            <a:ext cx="3514465" cy="246221"/>
          </a:xfrm>
          <a:prstGeom prst="rect">
            <a:avLst/>
          </a:prstGeom>
          <a:noFill/>
        </p:spPr>
        <p:txBody>
          <a:bodyPr numCol="1" rtlCol="0" wrap="square">
            <a:spAutoFit/>
          </a:bodyPr>
          <a:lstStyle/>
          <a:p>
            <a:pPr algn="ctr"/>
            <a:r>
              <a:rPr altLang="ja-JP" dirty="0" kumimoji="1" lang="en-US" sz="1000"/>
              <a:t>1</a:t>
            </a:r>
            <a:r>
              <a:rPr kumimoji="1" lang="ja-JP" sz="1000"/>
              <a:t>か月～</a:t>
            </a:r>
            <a:r>
              <a:rPr altLang="ja-JP" dirty="0" kumimoji="1" lang="en-US" sz="1000"/>
              <a:t>3</a:t>
            </a:r>
            <a:r>
              <a:rPr kumimoji="1" lang="ja-JP" sz="1000"/>
              <a:t>か月未満で離職した転職入職者の離職理由</a:t>
            </a:r>
          </a:p>
        </p:txBody>
      </p:sp>
      <p:graphicFrame>
        <p:nvGraphicFramePr>
          <p:cNvPr id="40" name="グラフ 39">
            <a:extLst>
              <a:ext uri="{FF2B5EF4-FFF2-40B4-BE49-F238E27FC236}">
                <a16:creationId xmlns:a16="http://schemas.microsoft.com/office/drawing/2014/main" id="{D4C3705B-2B89-2AA9-9E1F-741DDADDD002}"/>
              </a:ext>
            </a:extLst>
          </p:cNvPr>
          <p:cNvGraphicFramePr/>
          <p:nvPr>
            <p:extLst>
              <p:ext uri="{D42A27DB-BD31-4B8C-83A1-F6EECF244321}">
                <p14:modId xmlns:p14="http://schemas.microsoft.com/office/powerpoint/2010/main" val="1576307506"/>
              </p:ext>
            </p:extLst>
          </p:nvPr>
        </p:nvGraphicFramePr>
        <p:xfrm>
          <a:off x="4909653" y="2526000"/>
          <a:ext cx="1822935" cy="1834500"/>
        </p:xfrm>
        <a:graphic>
          <a:graphicData uri="http://schemas.openxmlformats.org/drawingml/2006/chart">
            <c:chart xmlns:c="http://schemas.openxmlformats.org/drawingml/2006/chart" xmlns:r="http://schemas.openxmlformats.org/officeDocument/2006/relationships" r:id="rId16"/>
          </a:graphicData>
        </a:graphic>
      </p:graphicFrame>
      <p:sp>
        <p:nvSpPr>
          <p:cNvPr id="24" name="テキスト ボックス 23">
            <a:extLst>
              <a:ext uri="{FF2B5EF4-FFF2-40B4-BE49-F238E27FC236}">
                <a16:creationId xmlns:a16="http://schemas.microsoft.com/office/drawing/2014/main" id="{88798043-1483-39A4-6A4B-A494DA408780}"/>
              </a:ext>
            </a:extLst>
          </p:cNvPr>
          <p:cNvSpPr txBox="1"/>
          <p:nvPr/>
        </p:nvSpPr>
        <p:spPr>
          <a:xfrm>
            <a:off x="6735763" y="2637933"/>
            <a:ext cx="1667567" cy="123111"/>
          </a:xfrm>
          <a:prstGeom prst="rect">
            <a:avLst/>
          </a:prstGeom>
          <a:noFill/>
        </p:spPr>
        <p:txBody>
          <a:bodyPr bIns="0" lIns="36000" numCol="1" rtlCol="0" tIns="0" wrap="none">
            <a:spAutoFit/>
          </a:bodyPr>
          <a:lstStyle/>
          <a:p>
            <a:r>
              <a:rPr kumimoji="1" lang="ja-JP" sz="800"/>
              <a:t>仕事の内容に興味を持てなかった</a:t>
            </a:r>
          </a:p>
        </p:txBody>
      </p:sp>
      <p:sp>
        <p:nvSpPr>
          <p:cNvPr id="30" name="テキスト ボックス 29">
            <a:extLst>
              <a:ext uri="{FF2B5EF4-FFF2-40B4-BE49-F238E27FC236}">
                <a16:creationId xmlns:a16="http://schemas.microsoft.com/office/drawing/2014/main" id="{92866EF9-35B3-B773-4F95-A6EE62E6CD91}"/>
              </a:ext>
            </a:extLst>
          </p:cNvPr>
          <p:cNvSpPr txBox="1"/>
          <p:nvPr/>
        </p:nvSpPr>
        <p:spPr>
          <a:xfrm>
            <a:off x="6732587" y="3089336"/>
            <a:ext cx="1673668" cy="123111"/>
          </a:xfrm>
          <a:prstGeom prst="rect">
            <a:avLst/>
          </a:prstGeom>
          <a:noFill/>
        </p:spPr>
        <p:txBody>
          <a:bodyPr bIns="0" lIns="36000" numCol="1" rIns="0" rtlCol="0" tIns="0" wrap="square">
            <a:spAutoFit/>
          </a:bodyPr>
          <a:lstStyle/>
          <a:p>
            <a:r>
              <a:rPr kumimoji="1" lang="ja-JP" sz="800"/>
              <a:t>能力・個性・資格を活かせなかった</a:t>
            </a:r>
            <a:endParaRPr kumimoji="1" lang="ja-JP" sz="1000"/>
          </a:p>
        </p:txBody>
      </p:sp>
      <p:cxnSp>
        <p:nvCxnSpPr>
          <p:cNvPr id="323" name="直線コネクタ 322">
            <a:extLst>
              <a:ext uri="{FF2B5EF4-FFF2-40B4-BE49-F238E27FC236}">
                <a16:creationId xmlns:a16="http://schemas.microsoft.com/office/drawing/2014/main" id="{9CD2AA3C-147E-84A6-C83A-65807180B189}"/>
              </a:ext>
            </a:extLst>
          </p:cNvPr>
          <p:cNvCxnSpPr>
            <a:cxnSpLocks/>
          </p:cNvCxnSpPr>
          <p:nvPr/>
        </p:nvCxnSpPr>
        <p:spPr>
          <a:xfrm>
            <a:off x="5994400" y="2698625"/>
            <a:ext cx="738188" cy="0"/>
          </a:xfrm>
          <a:prstGeom prst="line">
            <a:avLst/>
          </a:prstGeom>
          <a:ln w="6350"/>
        </p:spPr>
        <p:style>
          <a:lnRef idx="1">
            <a:schemeClr val="dk1"/>
          </a:lnRef>
          <a:fillRef idx="0">
            <a:schemeClr val="dk1"/>
          </a:fillRef>
          <a:effectRef idx="0">
            <a:schemeClr val="dk1"/>
          </a:effectRef>
          <a:fontRef idx="minor">
            <a:schemeClr val="tx1"/>
          </a:fontRef>
        </p:style>
      </p:cxnSp>
      <p:sp>
        <p:nvSpPr>
          <p:cNvPr id="6" name="テキスト ボックス 5">
            <a:extLst>
              <a:ext uri="{FF2B5EF4-FFF2-40B4-BE49-F238E27FC236}">
                <a16:creationId xmlns:a16="http://schemas.microsoft.com/office/drawing/2014/main" id="{2AC9C7FA-22C4-F69E-A508-82A3ECF412F3}"/>
              </a:ext>
            </a:extLst>
          </p:cNvPr>
          <p:cNvSpPr txBox="1"/>
          <p:nvPr/>
        </p:nvSpPr>
        <p:spPr>
          <a:xfrm>
            <a:off x="2952567" y="2948207"/>
            <a:ext cx="882096" cy="292388"/>
          </a:xfrm>
          <a:prstGeom prst="rect">
            <a:avLst/>
          </a:prstGeom>
          <a:noFill/>
        </p:spPr>
        <p:txBody>
          <a:bodyPr bIns="0" lIns="36000" numCol="1" rtlCol="0" tIns="0" wrap="none">
            <a:spAutoFit/>
          </a:bodyPr>
          <a:lstStyle/>
          <a:p>
            <a:r>
              <a:rPr kumimoji="1" lang="ja-JP" sz="900"/>
              <a:t>・・・</a:t>
            </a:r>
            <a:r>
              <a:rPr altLang="ja-JP" dirty="0" kumimoji="1" lang="en-US" sz="1900"/>
              <a:t>23</a:t>
            </a:r>
            <a:r>
              <a:rPr altLang="ja-JP" dirty="0" kumimoji="1" lang="en-US" sz="900"/>
              <a:t> %</a:t>
            </a:r>
          </a:p>
        </p:txBody>
      </p:sp>
      <p:sp>
        <p:nvSpPr>
          <p:cNvPr id="8" name="テキスト ボックス 7">
            <a:extLst>
              <a:ext uri="{FF2B5EF4-FFF2-40B4-BE49-F238E27FC236}">
                <a16:creationId xmlns:a16="http://schemas.microsoft.com/office/drawing/2014/main" id="{0694B959-9338-FF55-3C72-CF228CFFFC6C}"/>
              </a:ext>
            </a:extLst>
          </p:cNvPr>
          <p:cNvSpPr txBox="1"/>
          <p:nvPr/>
        </p:nvSpPr>
        <p:spPr>
          <a:xfrm>
            <a:off x="7353362" y="2685538"/>
            <a:ext cx="986167" cy="384721"/>
          </a:xfrm>
          <a:prstGeom prst="rect">
            <a:avLst/>
          </a:prstGeom>
          <a:noFill/>
        </p:spPr>
        <p:txBody>
          <a:bodyPr numCol="1" rtlCol="0" wrap="none">
            <a:spAutoFit/>
          </a:bodyPr>
          <a:lstStyle/>
          <a:p>
            <a:r>
              <a:rPr kumimoji="1" lang="ja-JP" sz="900"/>
              <a:t>・・・</a:t>
            </a:r>
            <a:r>
              <a:rPr altLang="ja-JP" dirty="0" kumimoji="1" lang="en-US" sz="1900"/>
              <a:t>5.7</a:t>
            </a:r>
            <a:r>
              <a:rPr kumimoji="1" lang="ja-JP" sz="900"/>
              <a:t>％</a:t>
            </a:r>
            <a:endParaRPr kumimoji="1" lang="ja-JP" sz="1400"/>
          </a:p>
        </p:txBody>
      </p:sp>
      <p:sp>
        <p:nvSpPr>
          <p:cNvPr id="48" name="テキスト ボックス 47">
            <a:extLst>
              <a:ext uri="{FF2B5EF4-FFF2-40B4-BE49-F238E27FC236}">
                <a16:creationId xmlns:a16="http://schemas.microsoft.com/office/drawing/2014/main" id="{9FBD4624-148C-F254-B9CB-4F26DD1592A6}"/>
              </a:ext>
            </a:extLst>
          </p:cNvPr>
          <p:cNvSpPr txBox="1"/>
          <p:nvPr/>
        </p:nvSpPr>
        <p:spPr>
          <a:xfrm>
            <a:off x="7353363" y="3139571"/>
            <a:ext cx="1021432" cy="384721"/>
          </a:xfrm>
          <a:prstGeom prst="rect">
            <a:avLst/>
          </a:prstGeom>
          <a:noFill/>
        </p:spPr>
        <p:txBody>
          <a:bodyPr numCol="1" rtlCol="0" wrap="square">
            <a:spAutoFit/>
          </a:bodyPr>
          <a:lstStyle/>
          <a:p>
            <a:r>
              <a:rPr kumimoji="1" lang="ja-JP" sz="900"/>
              <a:t>・・・</a:t>
            </a:r>
            <a:r>
              <a:rPr altLang="ja-JP" dirty="0" kumimoji="1" lang="en-US" sz="1900"/>
              <a:t>5.5</a:t>
            </a:r>
            <a:r>
              <a:rPr kumimoji="1" lang="ja-JP" sz="900"/>
              <a:t>％</a:t>
            </a:r>
            <a:endParaRPr kumimoji="1" lang="ja-JP" sz="1400"/>
          </a:p>
        </p:txBody>
      </p:sp>
      <p:sp>
        <p:nvSpPr>
          <p:cNvPr id="37" name="テキスト ボックス 36">
            <a:extLst>
              <a:ext uri="{FF2B5EF4-FFF2-40B4-BE49-F238E27FC236}">
                <a16:creationId xmlns:a16="http://schemas.microsoft.com/office/drawing/2014/main" id="{68D6148E-D7C8-EDAB-6D21-43ED9D290CEF}"/>
              </a:ext>
            </a:extLst>
          </p:cNvPr>
          <p:cNvSpPr txBox="1"/>
          <p:nvPr/>
        </p:nvSpPr>
        <p:spPr>
          <a:xfrm>
            <a:off x="1160078" y="4350715"/>
            <a:ext cx="2950822" cy="183600"/>
          </a:xfrm>
          <a:prstGeom prst="rect">
            <a:avLst/>
          </a:prstGeom>
          <a:noFill/>
        </p:spPr>
        <p:txBody>
          <a:bodyPr lIns="0" numCol="1" rIns="0" rtlCol="0" wrap="square">
            <a:spAutoFit/>
          </a:bodyPr>
          <a:lstStyle/>
          <a:p>
            <a:pPr algn="r"/>
            <a:r>
              <a:rPr b="0" baseline="0" cap="none" i="0" kern="0" kumimoji="0" lang="ja-JP" noProof="0" normalizeH="0" spc="0" strike="noStrike" sz="600" u="none">
                <a:ln>
                  <a:noFill/>
                </a:ln>
                <a:solidFill>
                  <a:srgbClr val="7F7F7F"/>
                </a:solidFill>
                <a:effectLst/>
                <a:uLnTx/>
                <a:uFillTx/>
                <a:latin charset="0" panose="020B0604020202020204" pitchFamily="34" typeface="Arial"/>
                <a:cs typeface="Arial"/>
                <a:sym typeface="Arial"/>
              </a:rPr>
              <a:t>内閣府</a:t>
            </a:r>
            <a:r>
              <a:rPr altLang="ja-JP" b="0" baseline="0" cap="none" dirty="0" i="0" kern="0" kumimoji="0" lang="en-US" noProof="0" normalizeH="0" spc="0" strike="noStrike" sz="600" u="none">
                <a:ln>
                  <a:noFill/>
                </a:ln>
                <a:solidFill>
                  <a:srgbClr val="7F7F7F"/>
                </a:solidFill>
                <a:effectLst/>
                <a:uLnTx/>
                <a:uFillTx/>
                <a:latin charset="0" panose="020B0604020202020204" pitchFamily="34" typeface="Arial"/>
                <a:cs typeface="Arial"/>
                <a:sym typeface="Arial"/>
              </a:rPr>
              <a:t>『</a:t>
            </a:r>
            <a:r>
              <a:rPr b="0" baseline="0" cap="none" i="0" kern="0" kumimoji="0" lang="ja-JP" noProof="0" normalizeH="0" spc="0" strike="noStrike" sz="600" u="sng">
                <a:ln>
                  <a:noFill/>
                </a:ln>
                <a:solidFill>
                  <a:srgbClr val="7F7F7F"/>
                </a:solidFill>
                <a:effectLst/>
                <a:uLnTx/>
                <a:uFillTx/>
                <a:latin charset="0" panose="020B0604020202020204" pitchFamily="34" typeface="Arial"/>
                <a:cs typeface="Arial"/>
                <a:sym typeface="Arial"/>
                <a:hlinkClick r:id="rId17">
                  <a:extLst>
                    <a:ext uri="{A12FA001-AC4F-418D-AE19-62706E023703}">
                      <ahyp:hlinkClr xmlns:ahyp="http://schemas.microsoft.com/office/drawing/2018/hyperlinkcolor" val="tx"/>
                    </a:ext>
                  </a:extLst>
                </a:hlinkClick>
              </a:rPr>
              <a:t>特集　就労等に関する若者の意識「図表</a:t>
            </a:r>
            <a:r>
              <a:rPr altLang="ja-JP" b="0" baseline="0" cap="none" dirty="0" i="0" kern="0" kumimoji="0" lang="en-US" noProof="0" normalizeH="0" spc="0" strike="noStrike" sz="600" u="sng">
                <a:ln>
                  <a:noFill/>
                </a:ln>
                <a:solidFill>
                  <a:srgbClr val="7F7F7F"/>
                </a:solidFill>
                <a:effectLst/>
                <a:uLnTx/>
                <a:uFillTx/>
                <a:latin charset="0" panose="020B0604020202020204" pitchFamily="34" typeface="Arial"/>
                <a:cs typeface="Arial"/>
                <a:sym typeface="Arial"/>
                <a:hlinkClick r:id="rId18">
                  <a:extLst>
                    <a:ext uri="{A12FA001-AC4F-418D-AE19-62706E023703}">
                      <ahyp:hlinkClr xmlns:ahyp="http://schemas.microsoft.com/office/drawing/2018/hyperlinkcolor" val="tx"/>
                    </a:ext>
                  </a:extLst>
                </a:hlinkClick>
              </a:rPr>
              <a:t>7 </a:t>
            </a:r>
            <a:r>
              <a:rPr b="0" baseline="0" cap="none" i="0" kern="0" kumimoji="0" lang="ja-JP" noProof="0" normalizeH="0" spc="0" strike="noStrike" sz="600" u="sng">
                <a:ln>
                  <a:noFill/>
                </a:ln>
                <a:solidFill>
                  <a:srgbClr val="7F7F7F"/>
                </a:solidFill>
                <a:effectLst/>
                <a:uLnTx/>
                <a:uFillTx/>
                <a:latin charset="0" panose="020B0604020202020204" pitchFamily="34" typeface="Arial"/>
                <a:cs typeface="Arial"/>
                <a:sym typeface="Arial"/>
                <a:hlinkClick r:id="rId19">
                  <a:extLst>
                    <a:ext uri="{A12FA001-AC4F-418D-AE19-62706E023703}">
                      <ahyp:hlinkClr xmlns:ahyp="http://schemas.microsoft.com/office/drawing/2018/hyperlinkcolor" val="tx"/>
                    </a:ext>
                  </a:extLst>
                </a:hlinkClick>
              </a:rPr>
              <a:t>初職の離職理由」</a:t>
            </a:r>
            <a:r>
              <a:rPr altLang="ja-JP" b="0" baseline="0" cap="none" dirty="0" i="0" kern="0" kumimoji="0" lang="en-US" noProof="0" normalizeH="0" spc="0" strike="noStrike" sz="600" u="none">
                <a:ln>
                  <a:noFill/>
                </a:ln>
                <a:solidFill>
                  <a:srgbClr val="7F7F7F"/>
                </a:solidFill>
                <a:effectLst/>
                <a:uLnTx/>
                <a:uFillTx/>
                <a:latin charset="0" panose="020B0604020202020204" pitchFamily="34" typeface="Arial"/>
                <a:cs typeface="Arial"/>
                <a:sym typeface="Arial"/>
              </a:rPr>
              <a:t>』</a:t>
            </a:r>
            <a:r>
              <a:rPr b="0" baseline="0" cap="none" i="0" kern="0" kumimoji="1" lang="ja-JP" noProof="0" normalizeH="0" spc="0" strike="noStrike" sz="600" u="none">
                <a:ln>
                  <a:noFill/>
                </a:ln>
                <a:solidFill>
                  <a:srgbClr val="7F7F7F"/>
                </a:solidFill>
                <a:effectLst/>
                <a:uLnTx/>
                <a:uFillTx/>
                <a:latin charset="0" panose="020B0604020202020204" pitchFamily="34" typeface="Arial"/>
                <a:cs typeface="Arial"/>
                <a:sym typeface="Arial"/>
              </a:rPr>
              <a:t>をもとに作成</a:t>
            </a:r>
            <a:endParaRPr altLang="ja-JP" b="0" baseline="0" cap="none" dirty="0" i="0" kern="0" kumimoji="0" lang="en-US" noProof="0" normalizeH="0" spc="0" strike="noStrike" sz="600" u="none">
              <a:ln>
                <a:noFill/>
              </a:ln>
              <a:solidFill>
                <a:srgbClr val="7F7F7F"/>
              </a:solidFill>
              <a:effectLst/>
              <a:uLnTx/>
              <a:uFillTx/>
              <a:latin typeface="Arimo"/>
              <a:cs typeface="Arial"/>
              <a:sym typeface="Arial"/>
            </a:endParaRPr>
          </a:p>
        </p:txBody>
      </p:sp>
      <p:sp>
        <p:nvSpPr>
          <p:cNvPr id="25" name="テキスト ボックス 24">
            <a:extLst>
              <a:ext uri="{FF2B5EF4-FFF2-40B4-BE49-F238E27FC236}">
                <a16:creationId xmlns:a16="http://schemas.microsoft.com/office/drawing/2014/main" id="{88734ACC-384F-935A-A1F1-D4EF495DC55C}"/>
              </a:ext>
            </a:extLst>
          </p:cNvPr>
          <p:cNvSpPr txBox="1"/>
          <p:nvPr/>
        </p:nvSpPr>
        <p:spPr>
          <a:xfrm>
            <a:off x="6735762" y="3866157"/>
            <a:ext cx="410426" cy="123111"/>
          </a:xfrm>
          <a:prstGeom prst="rect">
            <a:avLst/>
          </a:prstGeom>
          <a:noFill/>
        </p:spPr>
        <p:txBody>
          <a:bodyPr bIns="0" lIns="36000" numCol="1" rIns="0" rtlCol="0" tIns="0" wrap="square">
            <a:spAutoFit/>
          </a:bodyPr>
          <a:lstStyle/>
          <a:p>
            <a:r>
              <a:rPr kumimoji="1" lang="ja-JP" sz="800"/>
              <a:t>その他</a:t>
            </a:r>
            <a:endParaRPr altLang="ja-JP" dirty="0" kumimoji="1" lang="en-US" sz="700"/>
          </a:p>
        </p:txBody>
      </p:sp>
      <p:sp>
        <p:nvSpPr>
          <p:cNvPr id="33" name="テキスト ボックス 32">
            <a:extLst>
              <a:ext uri="{FF2B5EF4-FFF2-40B4-BE49-F238E27FC236}">
                <a16:creationId xmlns:a16="http://schemas.microsoft.com/office/drawing/2014/main" id="{05BB1EF1-0E65-AB52-BD07-77104D1FECEE}"/>
              </a:ext>
            </a:extLst>
          </p:cNvPr>
          <p:cNvSpPr txBox="1"/>
          <p:nvPr/>
        </p:nvSpPr>
        <p:spPr>
          <a:xfrm>
            <a:off x="7075965" y="3866157"/>
            <a:ext cx="878460" cy="123111"/>
          </a:xfrm>
          <a:prstGeom prst="rect">
            <a:avLst/>
          </a:prstGeom>
          <a:noFill/>
        </p:spPr>
        <p:txBody>
          <a:bodyPr bIns="0" lIns="36000" numCol="1" rIns="0" rtlCol="0" tIns="0" wrap="square">
            <a:spAutoFit/>
          </a:bodyPr>
          <a:lstStyle/>
          <a:p>
            <a:r>
              <a:rPr kumimoji="1" lang="ja-JP" sz="800"/>
              <a:t>・・・</a:t>
            </a:r>
            <a:r>
              <a:rPr altLang="ja-JP" dirty="0" kumimoji="1" lang="en-US" sz="800"/>
              <a:t>88.8%</a:t>
            </a:r>
            <a:endParaRPr altLang="ja-JP" dirty="0" kumimoji="1" lang="en-US" sz="200"/>
          </a:p>
        </p:txBody>
      </p:sp>
      <p:sp>
        <p:nvSpPr>
          <p:cNvPr id="44" name="テキスト ボックス 43">
            <a:extLst>
              <a:ext uri="{FF2B5EF4-FFF2-40B4-BE49-F238E27FC236}">
                <a16:creationId xmlns:a16="http://schemas.microsoft.com/office/drawing/2014/main" id="{59CB1E6C-7145-045A-F85D-6FE2109C2300}"/>
              </a:ext>
            </a:extLst>
          </p:cNvPr>
          <p:cNvSpPr txBox="1"/>
          <p:nvPr/>
        </p:nvSpPr>
        <p:spPr>
          <a:xfrm>
            <a:off x="2267131" y="3839907"/>
            <a:ext cx="410426" cy="123111"/>
          </a:xfrm>
          <a:prstGeom prst="rect">
            <a:avLst/>
          </a:prstGeom>
          <a:noFill/>
        </p:spPr>
        <p:txBody>
          <a:bodyPr bIns="0" lIns="36000" numCol="1" rIns="0" rtlCol="0" tIns="0" wrap="square">
            <a:spAutoFit/>
          </a:bodyPr>
          <a:lstStyle/>
          <a:p>
            <a:r>
              <a:rPr kumimoji="1" lang="ja-JP" sz="800"/>
              <a:t>その他</a:t>
            </a:r>
            <a:endParaRPr altLang="ja-JP" dirty="0" kumimoji="1" lang="en-US" sz="700"/>
          </a:p>
        </p:txBody>
      </p:sp>
      <p:sp>
        <p:nvSpPr>
          <p:cNvPr id="63" name="テキスト ボックス 62">
            <a:extLst>
              <a:ext uri="{FF2B5EF4-FFF2-40B4-BE49-F238E27FC236}">
                <a16:creationId xmlns:a16="http://schemas.microsoft.com/office/drawing/2014/main" id="{39C7CAC9-1C2F-62FA-4BC2-C35077D83C1A}"/>
              </a:ext>
            </a:extLst>
          </p:cNvPr>
          <p:cNvSpPr txBox="1"/>
          <p:nvPr/>
        </p:nvSpPr>
        <p:spPr>
          <a:xfrm>
            <a:off x="2605972" y="3840910"/>
            <a:ext cx="878460" cy="123111"/>
          </a:xfrm>
          <a:prstGeom prst="rect">
            <a:avLst/>
          </a:prstGeom>
          <a:noFill/>
        </p:spPr>
        <p:txBody>
          <a:bodyPr bIns="0" lIns="36000" numCol="1" rIns="0" rtlCol="0" tIns="0" wrap="square">
            <a:spAutoFit/>
          </a:bodyPr>
          <a:lstStyle/>
          <a:p>
            <a:r>
              <a:rPr kumimoji="1" lang="ja-JP" sz="800"/>
              <a:t>・・・</a:t>
            </a:r>
            <a:r>
              <a:rPr altLang="ja-JP" dirty="0" kumimoji="1" lang="en-US" sz="800"/>
              <a:t>77%</a:t>
            </a:r>
          </a:p>
        </p:txBody>
      </p:sp>
      <p:cxnSp>
        <p:nvCxnSpPr>
          <p:cNvPr id="5" name="直線コネクタ 4">
            <a:extLst>
              <a:ext uri="{FF2B5EF4-FFF2-40B4-BE49-F238E27FC236}">
                <a16:creationId xmlns:a16="http://schemas.microsoft.com/office/drawing/2014/main" id="{2020F6C4-6A03-0C56-2065-2B8FFDE14020}"/>
              </a:ext>
            </a:extLst>
          </p:cNvPr>
          <p:cNvCxnSpPr>
            <a:cxnSpLocks/>
          </p:cNvCxnSpPr>
          <p:nvPr/>
        </p:nvCxnSpPr>
        <p:spPr>
          <a:xfrm flipH="1" flipV="1">
            <a:off x="2118435" y="3756097"/>
            <a:ext cx="146169" cy="146170"/>
          </a:xfrm>
          <a:prstGeom prst="line">
            <a:avLst/>
          </a:prstGeom>
          <a:ln w="6350"/>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0D49E26E-5DC0-64F8-1B0C-621D8457F48D}"/>
              </a:ext>
            </a:extLst>
          </p:cNvPr>
          <p:cNvCxnSpPr>
            <a:cxnSpLocks/>
          </p:cNvCxnSpPr>
          <p:nvPr/>
        </p:nvCxnSpPr>
        <p:spPr>
          <a:xfrm flipH="1" flipV="1">
            <a:off x="6523588" y="3711388"/>
            <a:ext cx="209000" cy="209001"/>
          </a:xfrm>
          <a:prstGeom prst="line">
            <a:avLst/>
          </a:prstGeom>
          <a:ln w="6350"/>
        </p:spPr>
        <p:style>
          <a:lnRef idx="1">
            <a:schemeClr val="dk1"/>
          </a:lnRef>
          <a:fillRef idx="0">
            <a:schemeClr val="dk1"/>
          </a:fillRef>
          <a:effectRef idx="0">
            <a:schemeClr val="dk1"/>
          </a:effectRef>
          <a:fontRef idx="minor">
            <a:schemeClr val="tx1"/>
          </a:fontRef>
        </p:style>
      </p:cxnSp>
      <p:cxnSp>
        <p:nvCxnSpPr>
          <p:cNvPr id="32" name="直線コネクタ 31">
            <a:extLst>
              <a:ext uri="{FF2B5EF4-FFF2-40B4-BE49-F238E27FC236}">
                <a16:creationId xmlns:a16="http://schemas.microsoft.com/office/drawing/2014/main" id="{B9071618-A0D0-AE8B-49DA-CFB28D74F4D8}"/>
              </a:ext>
            </a:extLst>
          </p:cNvPr>
          <p:cNvCxnSpPr>
            <a:cxnSpLocks/>
          </p:cNvCxnSpPr>
          <p:nvPr/>
        </p:nvCxnSpPr>
        <p:spPr>
          <a:xfrm>
            <a:off x="1948232" y="2906919"/>
            <a:ext cx="325559" cy="0"/>
          </a:xfrm>
          <a:prstGeom prst="line">
            <a:avLst/>
          </a:prstGeom>
          <a:ln w="6350"/>
        </p:spPr>
        <p:style>
          <a:lnRef idx="1">
            <a:schemeClr val="dk1"/>
          </a:lnRef>
          <a:fillRef idx="0">
            <a:schemeClr val="dk1"/>
          </a:fillRef>
          <a:effectRef idx="0">
            <a:schemeClr val="dk1"/>
          </a:effectRef>
          <a:fontRef idx="minor">
            <a:schemeClr val="tx1"/>
          </a:fontRef>
        </p:style>
      </p:cxnSp>
      <p:sp>
        <p:nvSpPr>
          <p:cNvPr id="34" name="フリーフォーム 33">
            <a:extLst>
              <a:ext uri="{FF2B5EF4-FFF2-40B4-BE49-F238E27FC236}">
                <a16:creationId xmlns:a16="http://schemas.microsoft.com/office/drawing/2014/main" id="{996E85CC-7DBA-D4E3-C52D-4BA0924C1351}"/>
              </a:ext>
            </a:extLst>
          </p:cNvPr>
          <p:cNvSpPr/>
          <p:nvPr/>
        </p:nvSpPr>
        <p:spPr>
          <a:xfrm>
            <a:off x="6331396" y="2881102"/>
            <a:ext cx="401192" cy="254000"/>
          </a:xfrm>
          <a:custGeom>
            <a:avLst/>
            <a:gdLst>
              <a:gd fmla="*/ 0 w 419100" name="connsiteX0"/>
              <a:gd fmla="*/ 0 h 254000" name="connsiteY0"/>
              <a:gd fmla="*/ 165100 w 419100" name="connsiteX1"/>
              <a:gd fmla="*/ 0 h 254000" name="connsiteY1"/>
              <a:gd fmla="*/ 419100 w 419100" name="connsiteX2"/>
              <a:gd fmla="*/ 254000 h 254000" name="connsiteY2"/>
            </a:gdLst>
            <a:ahLst/>
            <a:cxnLst>
              <a:cxn ang="0">
                <a:pos x="connsiteX0" y="connsiteY0"/>
              </a:cxn>
              <a:cxn ang="0">
                <a:pos x="connsiteX1" y="connsiteY1"/>
              </a:cxn>
              <a:cxn ang="0">
                <a:pos x="connsiteX2" y="connsiteY2"/>
              </a:cxn>
            </a:cxnLst>
            <a:rect b="b" l="l" r="r" t="t"/>
            <a:pathLst>
              <a:path h="254000" w="419100">
                <a:moveTo>
                  <a:pt x="0" y="0"/>
                </a:moveTo>
                <a:lnTo>
                  <a:pt x="165100" y="0"/>
                </a:lnTo>
                <a:lnTo>
                  <a:pt x="419100" y="254000"/>
                </a:lnTo>
              </a:path>
            </a:pathLst>
          </a:cu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numCol="1" rtlCol="0"/>
          <a:lstStyle/>
          <a:p>
            <a:pPr algn="ctr"/>
            <a:endParaRPr kumimoji="1" lang="ja-JP"/>
          </a:p>
        </p:txBody>
      </p:sp>
    </p:spTree>
    <p:extLst>
      <p:ext uri="{BB962C8B-B14F-4D97-AF65-F5344CB8AC3E}">
        <p14:creationId xmlns:p14="http://schemas.microsoft.com/office/powerpoint/2010/main" val="2354085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alpha val="94901"/>
          </a:schemeClr>
        </a:solidFill>
        <a:effectLst/>
      </p:bgPr>
    </p:bg>
    <p:spTree>
      <p:nvGrpSpPr>
        <p:cNvPr id="1" name="Shape 109"/>
        <p:cNvGrpSpPr/>
        <p:nvPr/>
      </p:nvGrpSpPr>
      <p:grpSpPr>
        <a:xfrm>
          <a:off x="0" y="0"/>
          <a:ext cx="0" cy="0"/>
          <a:chOff x="0" y="0"/>
          <a:chExt cx="0" cy="0"/>
        </a:xfrm>
      </p:grpSpPr>
      <p:pic>
        <p:nvPicPr>
          <p:cNvPr descr="机の上に座っている男性たち  低い精度で自動的に生成された説明" id="7" name="図 6">
            <a:extLst>
              <a:ext uri="{FF2B5EF4-FFF2-40B4-BE49-F238E27FC236}">
                <a16:creationId xmlns:a16="http://schemas.microsoft.com/office/drawing/2014/main" id="{B56A2616-C1FA-1D6B-A1E9-AF5AC6ABC961}"/>
              </a:ext>
            </a:extLst>
          </p:cNvPr>
          <p:cNvPicPr>
            <a:picLocks noChangeAspect="1"/>
          </p:cNvPicPr>
          <p:nvPr/>
        </p:nvPicPr>
        <p:blipFill rotWithShape="1">
          <a:blip cstate="hqprint"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950122" y="1138050"/>
            <a:ext cx="7243756" cy="2867401"/>
          </a:xfrm>
          <a:prstGeom prst="rect">
            <a:avLst/>
          </a:prstGeom>
        </p:spPr>
      </p:pic>
      <p:sp>
        <p:nvSpPr>
          <p:cNvPr id="111" name="Google Shape;111;p22"/>
          <p:cNvSpPr/>
          <p:nvPr/>
        </p:nvSpPr>
        <p:spPr>
          <a:xfrm>
            <a:off x="272" y="0"/>
            <a:ext cx="9159770" cy="5143500"/>
          </a:xfrm>
          <a:prstGeom prst="rect">
            <a:avLst/>
          </a:prstGeom>
          <a:gradFill>
            <a:gsLst>
              <a:gs pos="0">
                <a:srgbClr val="2376C4">
                  <a:alpha val="32941"/>
                </a:srgbClr>
              </a:gs>
              <a:gs pos="50000">
                <a:srgbClr val="2059A5">
                  <a:alpha val="80000"/>
                </a:srgbClr>
              </a:gs>
              <a:gs pos="100000">
                <a:srgbClr val="235079"/>
              </a:gs>
            </a:gsLst>
            <a:lin ang="0" scaled="0"/>
          </a:gradFill>
          <a:ln>
            <a:noFill/>
          </a:ln>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dirty="0" i="0" strike="noStrike" sz="1400" u="none">
              <a:solidFill>
                <a:schemeClr val="lt1"/>
              </a:solidFill>
              <a:latin typeface="Arial"/>
              <a:ea typeface="Arial"/>
              <a:cs typeface="Arial"/>
              <a:sym typeface="Arial"/>
            </a:endParaRPr>
          </a:p>
        </p:txBody>
      </p:sp>
      <p:sp>
        <p:nvSpPr>
          <p:cNvPr id="112" name="Google Shape;112;p22"/>
          <p:cNvSpPr/>
          <p:nvPr/>
        </p:nvSpPr>
        <p:spPr>
          <a:xfrm>
            <a:off x="950122" y="1138050"/>
            <a:ext cx="7243756" cy="2867400"/>
          </a:xfrm>
          <a:prstGeom prst="roundRect">
            <a:avLst>
              <a:gd fmla="val 0" name="adj"/>
            </a:avLst>
          </a:prstGeom>
          <a:solidFill>
            <a:schemeClr val="lt1">
              <a:alpha val="3529"/>
            </a:schemeClr>
          </a:solidFill>
          <a:ln cap="flat" cmpd="sng" w="15875">
            <a:solidFill>
              <a:schemeClr val="lt1">
                <a:alpha val="32549"/>
              </a:schemeClr>
            </a:solidFill>
            <a:prstDash val="solid"/>
            <a:miter lim="800000"/>
            <a:headEnd len="sm" type="none" w="sm"/>
            <a:tailEnd len="sm" type="none" w="sm"/>
          </a:ln>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i="0" strike="noStrike" sz="1400" u="none">
              <a:solidFill>
                <a:schemeClr val="lt1"/>
              </a:solidFill>
              <a:latin typeface="Arial"/>
              <a:ea typeface="Arial"/>
              <a:cs typeface="Arial"/>
              <a:sym typeface="Arial"/>
            </a:endParaRPr>
          </a:p>
        </p:txBody>
      </p:sp>
      <p:grpSp>
        <p:nvGrpSpPr>
          <p:cNvPr id="12" name="グループ化 11">
            <a:extLst>
              <a:ext uri="{FF2B5EF4-FFF2-40B4-BE49-F238E27FC236}">
                <a16:creationId xmlns:a16="http://schemas.microsoft.com/office/drawing/2014/main" id="{43FBCE3B-3FA7-6FB0-8A50-C12D059B20AB}"/>
              </a:ext>
            </a:extLst>
          </p:cNvPr>
          <p:cNvGrpSpPr/>
          <p:nvPr/>
        </p:nvGrpSpPr>
        <p:grpSpPr>
          <a:xfrm>
            <a:off x="950122" y="1135350"/>
            <a:ext cx="7243757" cy="2872800"/>
            <a:chOff x="950122" y="1135350"/>
            <a:chExt cx="7243757" cy="2872800"/>
          </a:xfrm>
        </p:grpSpPr>
        <p:sp>
          <p:nvSpPr>
            <p:cNvPr id="114" name="Google Shape;114;p22"/>
            <p:cNvSpPr/>
            <p:nvPr/>
          </p:nvSpPr>
          <p:spPr>
            <a:xfrm>
              <a:off x="950122" y="1135350"/>
              <a:ext cx="7243757" cy="2872800"/>
            </a:xfrm>
            <a:prstGeom prst="roundRect">
              <a:avLst>
                <a:gd fmla="val 0" name="adj"/>
              </a:avLst>
            </a:prstGeom>
            <a:solidFill>
              <a:schemeClr val="tx1">
                <a:alpha val="20000"/>
              </a:schemeClr>
            </a:solidFill>
            <a:ln>
              <a:noFill/>
            </a:ln>
            <a:effectLst>
              <a:outerShdw algn="br" blurRad="50800" dir="13500000" dist="38100" rotWithShape="0">
                <a:srgbClr val="AEABAB"/>
              </a:outerShdw>
            </a:effectLst>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dirty="0" i="0" strike="noStrike" sz="1400" u="none">
                <a:solidFill>
                  <a:srgbClr val="FF0000"/>
                </a:solidFill>
                <a:latin typeface="Arial"/>
                <a:ea typeface="Arial"/>
                <a:cs typeface="Arial"/>
                <a:sym typeface="Arial"/>
              </a:endParaRPr>
            </a:p>
          </p:txBody>
        </p:sp>
        <p:grpSp>
          <p:nvGrpSpPr>
            <p:cNvPr id="2" name="グループ化 1">
              <a:extLst>
                <a:ext uri="{FF2B5EF4-FFF2-40B4-BE49-F238E27FC236}">
                  <a16:creationId xmlns:a16="http://schemas.microsoft.com/office/drawing/2014/main" id="{E02BB77B-635D-A4D3-996F-FA56C2B9490C}"/>
                </a:ext>
              </a:extLst>
            </p:cNvPr>
            <p:cNvGrpSpPr/>
            <p:nvPr/>
          </p:nvGrpSpPr>
          <p:grpSpPr>
            <a:xfrm>
              <a:off x="1468477" y="1502791"/>
              <a:ext cx="6207047" cy="2137919"/>
              <a:chOff x="1468473" y="1488831"/>
              <a:chExt cx="6207047" cy="2137919"/>
            </a:xfrm>
          </p:grpSpPr>
          <p:sp>
            <p:nvSpPr>
              <p:cNvPr id="116" name="Google Shape;116;p22"/>
              <p:cNvSpPr txBox="1"/>
              <p:nvPr/>
            </p:nvSpPr>
            <p:spPr>
              <a:xfrm>
                <a:off x="1546618" y="1488831"/>
                <a:ext cx="6050756" cy="1390059"/>
              </a:xfrm>
              <a:prstGeom prst="rect">
                <a:avLst/>
              </a:prstGeom>
              <a:noFill/>
              <a:ln>
                <a:noFill/>
              </a:ln>
              <a:effectLst>
                <a:outerShdw algn="tl" blurRad="76200" dir="2700000" dist="38100" rotWithShape="0">
                  <a:srgbClr val="235079">
                    <a:alpha val="36078"/>
                  </a:srgbClr>
                </a:outerShdw>
              </a:effectLst>
            </p:spPr>
            <p:txBody>
              <a:bodyPr anchor="b" anchorCtr="0" bIns="34275" lIns="68575" numCol="1" rIns="68575" spcFirstLastPara="1" tIns="34275" wrap="square">
                <a:noAutofit/>
              </a:bodyPr>
              <a:lstStyle/>
              <a:p>
                <a:pPr algn="ctr" indent="0" lvl="0" marL="0" marR="0" rtl="0">
                  <a:lnSpc>
                    <a:spcPct val="150000"/>
                  </a:lnSpc>
                  <a:spcBef>
                    <a:spcPts val="0"/>
                  </a:spcBef>
                  <a:spcAft>
                    <a:spcPts val="0"/>
                  </a:spcAft>
                  <a:buNone/>
                </a:pPr>
                <a:r>
                  <a:rPr altLang="ja-JP" b="0" cap="none" dirty="0" i="0" lang="en-US" strike="noStrike" sz="1800" u="none">
                    <a:solidFill>
                      <a:srgbClr val="BDE405"/>
                    </a:solidFill>
                    <a:latin typeface="Arial"/>
                    <a:ea typeface="Arial"/>
                    <a:cs typeface="Arial"/>
                    <a:sym typeface="Arial"/>
                  </a:rPr>
                  <a:t>【</a:t>
                </a:r>
                <a:r>
                  <a:rPr b="0" cap="none" i="0" lang="ja-JP" strike="noStrike" sz="1800" u="none">
                    <a:solidFill>
                      <a:srgbClr val="BDE405"/>
                    </a:solidFill>
                    <a:latin typeface="Arial"/>
                    <a:ea typeface="Arial"/>
                    <a:cs typeface="Arial"/>
                    <a:sym typeface="Arial"/>
                  </a:rPr>
                  <a:t>採用成功の秘訣</a:t>
                </a:r>
                <a:r>
                  <a:rPr altLang="ja-JP" b="0" cap="none" dirty="0" i="0" lang="en-US" strike="noStrike" sz="1800" u="none">
                    <a:solidFill>
                      <a:srgbClr val="BDE405"/>
                    </a:solidFill>
                    <a:latin typeface="Arial"/>
                    <a:ea typeface="Arial"/>
                    <a:cs typeface="Arial"/>
                    <a:sym typeface="Arial"/>
                  </a:rPr>
                  <a:t>】</a:t>
                </a:r>
              </a:p>
              <a:p>
                <a:pPr algn="ctr" indent="0" lvl="0" marL="0" marR="0" rtl="0">
                  <a:spcBef>
                    <a:spcPts val="0"/>
                  </a:spcBef>
                  <a:spcAft>
                    <a:spcPts val="0"/>
                  </a:spcAft>
                  <a:buNone/>
                </a:pPr>
                <a:r>
                  <a:rPr b="0" cap="none" i="0" lang="ja-JP" strike="noStrike" sz="3200" u="none">
                    <a:solidFill>
                      <a:srgbClr val="BDE405"/>
                    </a:solidFill>
                    <a:latin typeface="Arial"/>
                    <a:ea typeface="Arial"/>
                    <a:cs typeface="Arial"/>
                    <a:sym typeface="Arial"/>
                  </a:rPr>
                  <a:t>自社への理解が深い人材を</a:t>
                </a:r>
                <a:endParaRPr altLang="ja-JP" b="0" cap="none" dirty="0" i="0" lang="en-US" strike="noStrike" sz="3200" u="none">
                  <a:solidFill>
                    <a:srgbClr val="BDE405"/>
                  </a:solidFill>
                  <a:latin typeface="Arial"/>
                  <a:ea typeface="Arial"/>
                  <a:cs typeface="Arial"/>
                  <a:sym typeface="Arial"/>
                </a:endParaRPr>
              </a:p>
              <a:p>
                <a:pPr algn="ctr" indent="0" lvl="0" marL="0" marR="0" rtl="0">
                  <a:spcBef>
                    <a:spcPts val="0"/>
                  </a:spcBef>
                  <a:spcAft>
                    <a:spcPts val="0"/>
                  </a:spcAft>
                  <a:buNone/>
                </a:pPr>
                <a:r>
                  <a:rPr b="0" cap="none" i="0" lang="ja-JP" strike="noStrike" sz="3200" u="none">
                    <a:solidFill>
                      <a:srgbClr val="BDE405"/>
                    </a:solidFill>
                    <a:latin typeface="Arial"/>
                    <a:ea typeface="Arial"/>
                    <a:cs typeface="Arial"/>
                    <a:sym typeface="Arial"/>
                  </a:rPr>
                  <a:t>採用するには？</a:t>
                </a:r>
                <a:endParaRPr b="0" cap="none" dirty="0" i="0" strike="noStrike" sz="3200" u="none">
                  <a:solidFill>
                    <a:srgbClr val="BDE405"/>
                  </a:solidFill>
                  <a:latin typeface="Arial"/>
                  <a:ea typeface="Arial"/>
                  <a:cs typeface="Arial"/>
                  <a:sym typeface="Arial"/>
                </a:endParaRPr>
              </a:p>
            </p:txBody>
          </p:sp>
          <p:sp>
            <p:nvSpPr>
              <p:cNvPr id="117" name="Google Shape;117;p22"/>
              <p:cNvSpPr txBox="1"/>
              <p:nvPr/>
            </p:nvSpPr>
            <p:spPr>
              <a:xfrm>
                <a:off x="1468473" y="2948078"/>
                <a:ext cx="6207047" cy="299442"/>
              </a:xfrm>
              <a:prstGeom prst="rect">
                <a:avLst/>
              </a:prstGeom>
              <a:noFill/>
              <a:ln>
                <a:noFill/>
              </a:ln>
              <a:effectLst>
                <a:outerShdw algn="tl" blurRad="76200" dir="2700000" dist="38100" rotWithShape="0">
                  <a:srgbClr val="235079">
                    <a:alpha val="36078"/>
                  </a:srgbClr>
                </a:outerShdw>
              </a:effectLst>
            </p:spPr>
            <p:txBody>
              <a:bodyPr anchor="ctr" anchorCtr="0" bIns="34275" lIns="68575" numCol="1" rIns="68575" spcFirstLastPara="1" tIns="34275" wrap="square">
                <a:normAutofit lnSpcReduction="10000"/>
              </a:bodyPr>
              <a:lstStyle/>
              <a:p>
                <a:pPr algn="ctr" indent="0" lvl="0" marL="0" marR="0" rtl="0">
                  <a:lnSpc>
                    <a:spcPct val="90000"/>
                  </a:lnSpc>
                  <a:spcBef>
                    <a:spcPts val="0"/>
                  </a:spcBef>
                  <a:spcAft>
                    <a:spcPts val="0"/>
                  </a:spcAft>
                  <a:buClr>
                    <a:schemeClr val="lt1"/>
                  </a:buClr>
                  <a:buSzPts val="1800"/>
                  <a:buFont typeface="Arial"/>
                  <a:buNone/>
                </a:pPr>
                <a:r>
                  <a:rPr b="0" cap="none" i="0" lang="ja-JP" strike="noStrike" sz="1800" u="none">
                    <a:solidFill>
                      <a:srgbClr val="BDE405"/>
                    </a:solidFill>
                    <a:latin typeface="Arial"/>
                    <a:ea typeface="Arial"/>
                    <a:cs typeface="Arial"/>
                    <a:sym typeface="Arial"/>
                  </a:rPr>
                  <a:t>適切な情報発信の方法を解説</a:t>
                </a:r>
                <a:endParaRPr b="0" cap="none" dirty="0" i="0" strike="noStrike" sz="1200" u="none">
                  <a:solidFill>
                    <a:srgbClr val="BDE405"/>
                  </a:solidFill>
                  <a:latin typeface="Arial"/>
                  <a:ea typeface="Arial"/>
                  <a:cs typeface="Arial"/>
                  <a:sym typeface="Arial"/>
                </a:endParaRPr>
              </a:p>
            </p:txBody>
          </p:sp>
          <p:sp>
            <p:nvSpPr>
              <p:cNvPr id="5" name="Google Shape;143;p24">
                <a:extLst>
                  <a:ext uri="{FF2B5EF4-FFF2-40B4-BE49-F238E27FC236}">
                    <a16:creationId xmlns:a16="http://schemas.microsoft.com/office/drawing/2014/main" id="{34960E75-4339-1456-1610-C55C47658477}"/>
                  </a:ext>
                </a:extLst>
              </p:cNvPr>
              <p:cNvSpPr txBox="1"/>
              <p:nvPr/>
            </p:nvSpPr>
            <p:spPr>
              <a:xfrm>
                <a:off x="3344757" y="3327309"/>
                <a:ext cx="2422946" cy="299441"/>
              </a:xfrm>
              <a:prstGeom prst="rect">
                <a:avLst/>
              </a:prstGeom>
              <a:noFill/>
              <a:ln>
                <a:noFill/>
              </a:ln>
            </p:spPr>
            <p:txBody>
              <a:bodyPr anchor="t" anchorCtr="0" bIns="0" lIns="0" numCol="1" rIns="0" spcFirstLastPara="1" tIns="0" wrap="square">
                <a:spAutoFit/>
              </a:bodyPr>
              <a:lstStyle/>
              <a:p>
                <a:pPr algn="ctr" indent="0" lvl="0" marL="0" marR="0" rtl="0">
                  <a:lnSpc>
                    <a:spcPct val="139000"/>
                  </a:lnSpc>
                  <a:spcBef>
                    <a:spcPts val="0"/>
                  </a:spcBef>
                  <a:spcAft>
                    <a:spcPts val="0"/>
                  </a:spcAft>
                  <a:buClr>
                    <a:srgbClr val="000000"/>
                  </a:buClr>
                  <a:buSzPts val="1400"/>
                  <a:buFont typeface="Arial"/>
                  <a:buNone/>
                </a:pPr>
                <a:r>
                  <a:rPr cap="none" dirty="0" i="0" lang="ja" strike="noStrike" sz="1400" u="none">
                    <a:solidFill>
                      <a:schemeClr val="bg1"/>
                    </a:solidFill>
                    <a:latin typeface="Arial"/>
                    <a:ea typeface="Arial"/>
                    <a:cs typeface="Arial"/>
                    <a:sym typeface="Arial"/>
                  </a:rPr>
                  <a:t>株式会社</a:t>
                </a:r>
                <a:r>
                  <a:rPr altLang="ja" cap="none" dirty="0" i="0" lang="en-US" strike="noStrike" sz="1400" u="none">
                    <a:solidFill>
                      <a:schemeClr val="bg1"/>
                    </a:solidFill>
                    <a:latin typeface="Arial"/>
                    <a:ea typeface="Arial"/>
                    <a:cs typeface="Arial"/>
                    <a:sym typeface="Arial"/>
                  </a:rPr>
                  <a:t>VALUE WORKS</a:t>
                </a:r>
                <a:endParaRPr cap="none" dirty="0" i="0" strike="noStrike" sz="1400" u="none">
                  <a:solidFill>
                    <a:schemeClr val="bg1"/>
                  </a:solidFill>
                  <a:latin typeface="Arial"/>
                  <a:ea typeface="Arial"/>
                  <a:cs typeface="Arial"/>
                  <a:sym typeface="Arial"/>
                </a:endParaRPr>
              </a:p>
            </p:txBody>
          </p:sp>
        </p:grpSp>
      </p:grpSp>
    </p:spTree>
    <p:extLst>
      <p:ext uri="{BB962C8B-B14F-4D97-AF65-F5344CB8AC3E}">
        <p14:creationId xmlns:p14="http://schemas.microsoft.com/office/powerpoint/2010/main" val="4170814584"/>
      </p:ext>
    </p:extLst>
  </p:cSld>
  <p:clrMapOvr>
    <a:masterClrMapping/>
  </p:clrMapOvr>
  <p:extLst>
    <p:ext uri="{6950BFC3-D8DA-4A85-94F7-54DA5524770B}">
      <p188:commentRel xmlns:p188="http://schemas.microsoft.com/office/powerpoint/2018/8/main" r:id="rId5"/>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8" name="Google Shape;183;p26">
            <a:extLst>
              <a:ext uri="{FF2B5EF4-FFF2-40B4-BE49-F238E27FC236}">
                <a16:creationId xmlns:a16="http://schemas.microsoft.com/office/drawing/2014/main" id="{20F5C8CF-3E9D-BA9D-87E6-D55E154D737A}"/>
              </a:ext>
            </a:extLst>
          </p:cNvPr>
          <p:cNvSpPr/>
          <p:nvPr/>
        </p:nvSpPr>
        <p:spPr>
          <a:xfrm>
            <a:off x="1480113" y="1552953"/>
            <a:ext cx="6183774" cy="2208161"/>
          </a:xfrm>
          <a:prstGeom prst="rect">
            <a:avLst/>
          </a:prstGeom>
          <a:solidFill>
            <a:schemeClr val="lt1"/>
          </a:solidFill>
          <a:ln>
            <a:noFill/>
          </a:ln>
          <a:effectLst>
            <a:outerShdw algn="tl" blurRad="50800" dir="2700000" dist="38100" rotWithShape="0">
              <a:srgbClr val="D8D8D8">
                <a:alpha val="40000"/>
              </a:srgbClr>
            </a:outerShdw>
          </a:effectLst>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dirty="0" i="0" strike="noStrike" sz="1400" u="none">
              <a:solidFill>
                <a:schemeClr val="lt1"/>
              </a:solidFill>
              <a:latin typeface="Arial"/>
              <a:ea typeface="Arial"/>
              <a:cs typeface="Arial"/>
              <a:sym typeface="Arial"/>
            </a:endParaRPr>
          </a:p>
        </p:txBody>
      </p:sp>
      <p:sp>
        <p:nvSpPr>
          <p:cNvPr id="186" name="Google Shape;186;p26"/>
          <p:cNvSpPr txBox="1">
            <a:spLocks noGrp="1"/>
          </p:cNvSpPr>
          <p:nvPr>
            <p:ph idx="12" type="sldNum"/>
          </p:nvPr>
        </p:nvSpPr>
        <p:spPr>
          <a:xfrm>
            <a:off x="6835378" y="4743451"/>
            <a:ext cx="2057400" cy="400049"/>
          </a:xfrm>
          <a:prstGeom prst="rect">
            <a:avLst/>
          </a:prstGeom>
          <a:noFill/>
          <a:ln>
            <a:noFill/>
          </a:ln>
        </p:spPr>
        <p:txBody>
          <a:bodyPr anchor="ctr" anchorCtr="0" bIns="34275" lIns="68575" numCol="1" rIns="68575" spcFirstLastPara="1" tIns="34275" wrap="square">
            <a:noAutofit/>
          </a:bodyPr>
          <a:lstStyle/>
          <a:p>
            <a:pPr algn="r" indent="0" lvl="0" marL="0" rtl="0">
              <a:lnSpc>
                <a:spcPct val="100000"/>
              </a:lnSpc>
              <a:spcBef>
                <a:spcPts val="0"/>
              </a:spcBef>
              <a:spcAft>
                <a:spcPts val="0"/>
              </a:spcAft>
              <a:buSzPts val="900"/>
              <a:buNone/>
            </a:pPr>
            <a:fld id="{00000000-1234-1234-1234-123412341234}" type="slidenum">
              <a:rPr altLang="ja" lang="en-US">
                <a:solidFill>
                  <a:schemeClr val="dk1"/>
                </a:solidFill>
              </a:rPr>
              <a:t>5</a:t>
            </a:fld>
            <a:endParaRPr>
              <a:solidFill>
                <a:schemeClr val="dk1"/>
              </a:solidFill>
            </a:endParaRPr>
          </a:p>
        </p:txBody>
      </p:sp>
      <p:grpSp>
        <p:nvGrpSpPr>
          <p:cNvPr id="190" name="Google Shape;190;p26"/>
          <p:cNvGrpSpPr/>
          <p:nvPr/>
        </p:nvGrpSpPr>
        <p:grpSpPr>
          <a:xfrm>
            <a:off x="1182600" y="450900"/>
            <a:ext cx="6771825" cy="524589"/>
            <a:chOff x="1283627" y="601200"/>
            <a:chExt cx="9029100" cy="699452"/>
          </a:xfrm>
        </p:grpSpPr>
        <p:sp>
          <p:nvSpPr>
            <p:cNvPr id="191" name="Google Shape;191;p26"/>
            <p:cNvSpPr txBox="1"/>
            <p:nvPr/>
          </p:nvSpPr>
          <p:spPr>
            <a:xfrm>
              <a:off x="3155627" y="601200"/>
              <a:ext cx="5289025" cy="287259"/>
            </a:xfrm>
            <a:prstGeom prst="rect">
              <a:avLst/>
            </a:prstGeom>
            <a:noFill/>
            <a:ln>
              <a:noFill/>
            </a:ln>
          </p:spPr>
          <p:txBody>
            <a:bodyPr anchor="t" anchorCtr="0" bIns="0" lIns="0" numCol="1" rIns="0" spcFirstLastPara="1" tIns="0" wrap="square">
              <a:spAutoFit/>
            </a:bodyPr>
            <a:lstStyle/>
            <a:p>
              <a:pPr algn="ctr" indent="0" lvl="0" marL="0" marR="0" rtl="0">
                <a:lnSpc>
                  <a:spcPct val="100000"/>
                </a:lnSpc>
                <a:spcBef>
                  <a:spcPts val="0"/>
                </a:spcBef>
                <a:spcAft>
                  <a:spcPts val="0"/>
                </a:spcAft>
                <a:buClr>
                  <a:srgbClr val="000000"/>
                </a:buClr>
                <a:buSzPts val="1400"/>
                <a:buFont typeface="Arial"/>
                <a:buNone/>
              </a:pPr>
              <a:r>
                <a:rPr b="0" cap="none" i="0" lang="ja-JP" strike="noStrike" sz="1400" u="none">
                  <a:solidFill>
                    <a:schemeClr val="dk1"/>
                  </a:solidFill>
                  <a:latin typeface="Arial"/>
                  <a:ea typeface="Arial"/>
                  <a:cs typeface="Arial"/>
                  <a:sym typeface="Arial"/>
                </a:rPr>
                <a:t>その要因には</a:t>
              </a:r>
              <a:endParaRPr b="0" cap="none" dirty="0" i="0" strike="noStrike" sz="1100" u="none">
                <a:solidFill>
                  <a:schemeClr val="dk1"/>
                </a:solidFill>
                <a:latin typeface="Arial"/>
                <a:ea typeface="Arial"/>
                <a:cs typeface="Arial"/>
                <a:sym typeface="Arial"/>
              </a:endParaRPr>
            </a:p>
          </p:txBody>
        </p:sp>
        <p:sp>
          <p:nvSpPr>
            <p:cNvPr id="192" name="Google Shape;192;p26"/>
            <p:cNvSpPr txBox="1"/>
            <p:nvPr/>
          </p:nvSpPr>
          <p:spPr>
            <a:xfrm>
              <a:off x="1283627" y="1044000"/>
              <a:ext cx="9029100" cy="256652"/>
            </a:xfrm>
            <a:prstGeom prst="rect">
              <a:avLst/>
            </a:prstGeom>
            <a:noFill/>
            <a:ln>
              <a:noFill/>
            </a:ln>
          </p:spPr>
          <p:txBody>
            <a:bodyPr anchor="t" anchorCtr="0" bIns="0" lIns="0" numCol="1" rIns="0" spcFirstLastPara="1" tIns="0" wrap="square">
              <a:spAutoFit/>
            </a:bodyPr>
            <a:lstStyle/>
            <a:p>
              <a:pPr algn="ctr" indent="0" lvl="0" marL="0" marR="0" rtl="0">
                <a:lnSpc>
                  <a:spcPct val="139000"/>
                </a:lnSpc>
                <a:spcBef>
                  <a:spcPts val="0"/>
                </a:spcBef>
                <a:spcAft>
                  <a:spcPts val="0"/>
                </a:spcAft>
                <a:buClr>
                  <a:srgbClr val="000000"/>
                </a:buClr>
                <a:buSzPts val="900"/>
                <a:buFont typeface="Arial"/>
                <a:buNone/>
              </a:pPr>
              <a:r>
                <a:rPr b="0" cap="none" i="0" lang="ja-JP" strike="noStrike" sz="900" u="none">
                  <a:solidFill>
                    <a:schemeClr val="dk1"/>
                  </a:solidFill>
                  <a:latin typeface="Arial"/>
                  <a:ea typeface="Arial"/>
                  <a:cs typeface="Arial"/>
                  <a:sym typeface="Arial"/>
                </a:rPr>
                <a:t>ミスマッチが増えている要因として、以下が考えられます。</a:t>
              </a:r>
              <a:endParaRPr dirty="0" sz="1100"/>
            </a:p>
          </p:txBody>
        </p:sp>
      </p:grpSp>
      <p:sp>
        <p:nvSpPr>
          <p:cNvPr id="196" name="Google Shape;196;p26"/>
          <p:cNvSpPr txBox="1">
            <a:spLocks noGrp="1"/>
          </p:cNvSpPr>
          <p:nvPr>
            <p:ph idx="11" type="ftr"/>
          </p:nvPr>
        </p:nvSpPr>
        <p:spPr>
          <a:xfrm>
            <a:off x="3028950" y="4743451"/>
            <a:ext cx="3086100" cy="400049"/>
          </a:xfrm>
          <a:prstGeom prst="rect">
            <a:avLst/>
          </a:prstGeom>
          <a:noFill/>
          <a:ln>
            <a:noFill/>
          </a:ln>
        </p:spPr>
        <p:txBody>
          <a:bodyPr anchor="ctr" anchorCtr="0" bIns="34275" lIns="68575" numCol="1" rIns="68575" spcFirstLastPara="1" tIns="34275" wrap="square">
            <a:noAutofit/>
          </a:bodyPr>
          <a:lstStyle/>
          <a:p>
            <a:pPr algn="ctr" indent="0" lvl="0" marL="0" rtl="0">
              <a:lnSpc>
                <a:spcPct val="100000"/>
              </a:lnSpc>
              <a:spcBef>
                <a:spcPts val="0"/>
              </a:spcBef>
              <a:spcAft>
                <a:spcPts val="0"/>
              </a:spcAft>
              <a:buSzPts val="1100"/>
              <a:buNone/>
            </a:pPr>
            <a:r>
              <a:rPr altLang="ja" b="0" dirty="0" i="0" lang="ja">
                <a:solidFill>
                  <a:schemeClr val="dk1"/>
                </a:solidFill>
                <a:latin typeface="Arial"/>
                <a:ea typeface="Arial"/>
                <a:cs typeface="Arial"/>
                <a:sym typeface="Arial"/>
              </a:rPr>
              <a:t>VALUE WORKS. All Rights Reserved.</a:t>
            </a:r>
            <a:endParaRPr dirty="0">
              <a:solidFill>
                <a:schemeClr val="dk1"/>
              </a:solidFill>
              <a:latin typeface="Arial"/>
              <a:ea typeface="Arial"/>
              <a:cs typeface="Arial"/>
              <a:sym typeface="Arial"/>
            </a:endParaRPr>
          </a:p>
        </p:txBody>
      </p:sp>
      <p:grpSp>
        <p:nvGrpSpPr>
          <p:cNvPr id="7" name="Google Shape;261;p9">
            <a:extLst>
              <a:ext uri="{FF2B5EF4-FFF2-40B4-BE49-F238E27FC236}">
                <a16:creationId xmlns:a16="http://schemas.microsoft.com/office/drawing/2014/main" id="{8CCF6F10-0954-DC16-1B67-14B890AF1236}"/>
              </a:ext>
            </a:extLst>
          </p:cNvPr>
          <p:cNvGrpSpPr/>
          <p:nvPr/>
        </p:nvGrpSpPr>
        <p:grpSpPr>
          <a:xfrm>
            <a:off x="3202696" y="1736985"/>
            <a:ext cx="3559907" cy="725025"/>
            <a:chOff x="2383792" y="3340142"/>
            <a:chExt cx="4660400" cy="966700"/>
          </a:xfrm>
        </p:grpSpPr>
        <p:sp>
          <p:nvSpPr>
            <p:cNvPr id="11" name="Google Shape;262;p9">
              <a:extLst>
                <a:ext uri="{FF2B5EF4-FFF2-40B4-BE49-F238E27FC236}">
                  <a16:creationId xmlns:a16="http://schemas.microsoft.com/office/drawing/2014/main" id="{2B035DD4-C048-48B3-8EA0-9FFFAF8622F4}"/>
                </a:ext>
              </a:extLst>
            </p:cNvPr>
            <p:cNvSpPr txBox="1"/>
            <p:nvPr/>
          </p:nvSpPr>
          <p:spPr>
            <a:xfrm>
              <a:off x="2383792" y="3340142"/>
              <a:ext cx="3539903" cy="276999"/>
            </a:xfrm>
            <a:prstGeom prst="rect">
              <a:avLst/>
            </a:prstGeom>
            <a:noFill/>
            <a:ln>
              <a:noFill/>
            </a:ln>
          </p:spPr>
          <p:txBody>
            <a:bodyPr anchor="t" anchorCtr="0" bIns="0" lIns="0" numCol="1" rIns="0" spcFirstLastPara="1" tIns="0" wrap="square">
              <a:spAutoFit/>
            </a:bodyPr>
            <a:lstStyle/>
            <a:p>
              <a:pPr>
                <a:lnSpc>
                  <a:spcPct val="150000"/>
                </a:lnSpc>
              </a:pPr>
              <a:r>
                <a:rPr b="1" lang="ja-JP" sz="900">
                  <a:solidFill>
                    <a:srgbClr val="235079"/>
                  </a:solidFill>
                </a:rPr>
                <a:t>求職者に起因するもの</a:t>
              </a:r>
            </a:p>
          </p:txBody>
        </p:sp>
        <p:sp>
          <p:nvSpPr>
            <p:cNvPr id="12" name="Google Shape;263;p9">
              <a:extLst>
                <a:ext uri="{FF2B5EF4-FFF2-40B4-BE49-F238E27FC236}">
                  <a16:creationId xmlns:a16="http://schemas.microsoft.com/office/drawing/2014/main" id="{C6D6DD26-3E9E-E1E2-2023-FA143F8D9397}"/>
                </a:ext>
              </a:extLst>
            </p:cNvPr>
            <p:cNvSpPr txBox="1"/>
            <p:nvPr/>
          </p:nvSpPr>
          <p:spPr>
            <a:xfrm>
              <a:off x="2383792" y="3622296"/>
              <a:ext cx="4660400" cy="684546"/>
            </a:xfrm>
            <a:prstGeom prst="rect">
              <a:avLst/>
            </a:prstGeom>
            <a:noFill/>
            <a:ln>
              <a:noFill/>
            </a:ln>
          </p:spPr>
          <p:txBody>
            <a:bodyPr anchor="t" anchorCtr="0" bIns="0" lIns="0" numCol="1" rIns="0" spcFirstLastPara="1" tIns="0" wrap="square">
              <a:spAutoFit/>
            </a:bodyPr>
            <a:lstStyle/>
            <a:p>
              <a:pPr>
                <a:lnSpc>
                  <a:spcPct val="139000"/>
                </a:lnSpc>
              </a:pPr>
              <a:r>
                <a:rPr lang="ja-JP" sz="800">
                  <a:solidFill>
                    <a:schemeClr val="dk1"/>
                  </a:solidFill>
                </a:rPr>
                <a:t>ワークライフバランスを推進する世の中の動きや、人材不足による求職者有利の市場動向があいまって、より条件面（給与や働き方など）を重視する考えにシフトしている</a:t>
              </a:r>
              <a:endParaRPr dirty="0" sz="800">
                <a:solidFill>
                  <a:schemeClr val="dk1"/>
                </a:solidFill>
              </a:endParaRPr>
            </a:p>
          </p:txBody>
        </p:sp>
      </p:grpSp>
      <p:grpSp>
        <p:nvGrpSpPr>
          <p:cNvPr id="16" name="Google Shape;269;p9">
            <a:extLst>
              <a:ext uri="{FF2B5EF4-FFF2-40B4-BE49-F238E27FC236}">
                <a16:creationId xmlns:a16="http://schemas.microsoft.com/office/drawing/2014/main" id="{64D190B7-457D-BB69-4955-9BE13EDCBA12}"/>
              </a:ext>
            </a:extLst>
          </p:cNvPr>
          <p:cNvGrpSpPr/>
          <p:nvPr/>
        </p:nvGrpSpPr>
        <p:grpSpPr>
          <a:xfrm>
            <a:off x="3202696" y="2752491"/>
            <a:ext cx="3559907" cy="725030"/>
            <a:chOff x="2383792" y="3358012"/>
            <a:chExt cx="4660400" cy="966707"/>
          </a:xfrm>
        </p:grpSpPr>
        <p:sp>
          <p:nvSpPr>
            <p:cNvPr id="17" name="Google Shape;270;p9">
              <a:extLst>
                <a:ext uri="{FF2B5EF4-FFF2-40B4-BE49-F238E27FC236}">
                  <a16:creationId xmlns:a16="http://schemas.microsoft.com/office/drawing/2014/main" id="{7880BA84-8740-6466-8794-4DBF9D0DE497}"/>
                </a:ext>
              </a:extLst>
            </p:cNvPr>
            <p:cNvSpPr txBox="1"/>
            <p:nvPr/>
          </p:nvSpPr>
          <p:spPr>
            <a:xfrm>
              <a:off x="2383792" y="3358012"/>
              <a:ext cx="3539903" cy="276999"/>
            </a:xfrm>
            <a:prstGeom prst="rect">
              <a:avLst/>
            </a:prstGeom>
            <a:noFill/>
            <a:ln>
              <a:noFill/>
            </a:ln>
          </p:spPr>
          <p:txBody>
            <a:bodyPr anchor="t" anchorCtr="0" bIns="0" lIns="0" numCol="1" rIns="0" spcFirstLastPara="1" tIns="0" wrap="square">
              <a:spAutoFit/>
            </a:bodyPr>
            <a:lstStyle/>
            <a:p>
              <a:pPr>
                <a:lnSpc>
                  <a:spcPct val="150000"/>
                </a:lnSpc>
              </a:pPr>
              <a:r>
                <a:rPr b="1" lang="ja-JP" sz="900">
                  <a:solidFill>
                    <a:srgbClr val="235079"/>
                  </a:solidFill>
                </a:rPr>
                <a:t>求人媒体側に起因するもの</a:t>
              </a:r>
              <a:endParaRPr b="1" dirty="0" lang="ja-JP" sz="900">
                <a:solidFill>
                  <a:srgbClr val="235079"/>
                </a:solidFill>
              </a:endParaRPr>
            </a:p>
          </p:txBody>
        </p:sp>
        <p:sp>
          <p:nvSpPr>
            <p:cNvPr id="18" name="Google Shape;271;p9">
              <a:extLst>
                <a:ext uri="{FF2B5EF4-FFF2-40B4-BE49-F238E27FC236}">
                  <a16:creationId xmlns:a16="http://schemas.microsoft.com/office/drawing/2014/main" id="{A1AE9E15-09F2-F9CE-919D-255FA89C5887}"/>
                </a:ext>
              </a:extLst>
            </p:cNvPr>
            <p:cNvSpPr txBox="1"/>
            <p:nvPr/>
          </p:nvSpPr>
          <p:spPr>
            <a:xfrm>
              <a:off x="2383792" y="3640172"/>
              <a:ext cx="4660400" cy="684547"/>
            </a:xfrm>
            <a:prstGeom prst="rect">
              <a:avLst/>
            </a:prstGeom>
            <a:noFill/>
            <a:ln>
              <a:noFill/>
            </a:ln>
          </p:spPr>
          <p:txBody>
            <a:bodyPr anchor="t" anchorCtr="0" bIns="0" lIns="0" numCol="1" rIns="0" spcFirstLastPara="1" tIns="0" wrap="square">
              <a:spAutoFit/>
            </a:bodyPr>
            <a:lstStyle/>
            <a:p>
              <a:pPr>
                <a:lnSpc>
                  <a:spcPct val="139000"/>
                </a:lnSpc>
              </a:pPr>
              <a:r>
                <a:rPr lang="ja-JP" sz="800">
                  <a:solidFill>
                    <a:schemeClr val="dk1"/>
                  </a:solidFill>
                </a:rPr>
                <a:t>求人媒体側が</a:t>
              </a:r>
              <a:r>
                <a:rPr altLang="ja-JP" dirty="0" lang="en" sz="800">
                  <a:solidFill>
                    <a:schemeClr val="dk1"/>
                  </a:solidFill>
                </a:rPr>
                <a:t>KPI</a:t>
              </a:r>
              <a:r>
                <a:rPr lang="ja-JP" sz="800">
                  <a:solidFill>
                    <a:schemeClr val="dk1"/>
                  </a:solidFill>
                </a:rPr>
                <a:t>として</a:t>
              </a:r>
              <a:r>
                <a:rPr altLang="ja-JP" dirty="0" lang="en" sz="800">
                  <a:solidFill>
                    <a:schemeClr val="dk1"/>
                  </a:solidFill>
                </a:rPr>
                <a:t>PV</a:t>
              </a:r>
              <a:r>
                <a:rPr lang="ja-JP" sz="800">
                  <a:solidFill>
                    <a:schemeClr val="dk1"/>
                  </a:solidFill>
                </a:rPr>
                <a:t>数 </a:t>
              </a:r>
              <a:r>
                <a:rPr altLang="ja-JP" dirty="0" lang="en-US" sz="800">
                  <a:solidFill>
                    <a:schemeClr val="dk1"/>
                  </a:solidFill>
                </a:rPr>
                <a:t>/ </a:t>
              </a:r>
              <a:r>
                <a:rPr lang="ja-JP" sz="800">
                  <a:solidFill>
                    <a:schemeClr val="dk1"/>
                  </a:solidFill>
                </a:rPr>
                <a:t>応募数を重視しており、有効応募や採用が軽視されがちになっている。また、既存の求人媒体は条件面でのマッチングが強く、企業情報が上手く伝えられない</a:t>
              </a:r>
              <a:endParaRPr dirty="0" sz="800">
                <a:solidFill>
                  <a:schemeClr val="dk1"/>
                </a:solidFill>
              </a:endParaRPr>
            </a:p>
          </p:txBody>
        </p:sp>
      </p:grpSp>
      <p:sp>
        <p:nvSpPr>
          <p:cNvPr id="21" name="Google Shape;254;p9">
            <a:extLst>
              <a:ext uri="{FF2B5EF4-FFF2-40B4-BE49-F238E27FC236}">
                <a16:creationId xmlns:a16="http://schemas.microsoft.com/office/drawing/2014/main" id="{D94B0CBD-A6BE-F08E-7F97-B107C49BC739}"/>
              </a:ext>
            </a:extLst>
          </p:cNvPr>
          <p:cNvSpPr txBox="1"/>
          <p:nvPr/>
        </p:nvSpPr>
        <p:spPr>
          <a:xfrm>
            <a:off x="868412" y="3948932"/>
            <a:ext cx="7407176" cy="577466"/>
          </a:xfrm>
          <a:prstGeom prst="rect">
            <a:avLst/>
          </a:prstGeom>
          <a:noFill/>
          <a:ln>
            <a:noFill/>
          </a:ln>
        </p:spPr>
        <p:txBody>
          <a:bodyPr anchor="t" anchorCtr="0" bIns="0" lIns="0" numCol="1" rIns="0" spcFirstLastPara="1" tIns="0" wrap="square">
            <a:spAutoFit/>
          </a:bodyPr>
          <a:lstStyle/>
          <a:p>
            <a:pPr algn="ctr">
              <a:lnSpc>
                <a:spcPct val="139000"/>
              </a:lnSpc>
            </a:pPr>
            <a:r>
              <a:rPr lang="ja-JP" sz="900">
                <a:solidFill>
                  <a:schemeClr val="dk1"/>
                </a:solidFill>
              </a:rPr>
              <a:t>業界水準を踏まえた条件面の整備や採用プロセスの強化は言わずもがなです。</a:t>
            </a:r>
          </a:p>
          <a:p>
            <a:pPr algn="ctr">
              <a:lnSpc>
                <a:spcPct val="139000"/>
              </a:lnSpc>
            </a:pPr>
            <a:r>
              <a:rPr lang="ja-JP" sz="900">
                <a:solidFill>
                  <a:schemeClr val="dk1"/>
                </a:solidFill>
              </a:rPr>
              <a:t>しかし、加えて</a:t>
            </a:r>
            <a:r>
              <a:rPr b="1" lang="ja-JP" sz="900">
                <a:solidFill>
                  <a:srgbClr val="235079"/>
                </a:solidFill>
              </a:rPr>
              <a:t>求職者側に自社への理解を深めてもらえるよう、適切に情報を発信することも重要といえるでしょう。</a:t>
            </a:r>
            <a:endParaRPr altLang="ja-JP" b="1" dirty="0" lang="en-US" sz="900">
              <a:solidFill>
                <a:srgbClr val="235079"/>
              </a:solidFill>
            </a:endParaRPr>
          </a:p>
          <a:p>
            <a:pPr algn="ctr">
              <a:lnSpc>
                <a:spcPct val="139000"/>
              </a:lnSpc>
            </a:pPr>
            <a:r>
              <a:rPr lang="ja-JP" sz="900">
                <a:solidFill>
                  <a:schemeClr val="dk1"/>
                </a:solidFill>
              </a:rPr>
              <a:t>次章では、適切な自社情報発信のステップを解説します。</a:t>
            </a:r>
          </a:p>
        </p:txBody>
      </p:sp>
      <p:sp>
        <p:nvSpPr>
          <p:cNvPr id="3" name="Google Shape;329;p31">
            <a:extLst>
              <a:ext uri="{FF2B5EF4-FFF2-40B4-BE49-F238E27FC236}">
                <a16:creationId xmlns:a16="http://schemas.microsoft.com/office/drawing/2014/main" id="{D9FDBA1B-D190-A2F0-A6B7-FAC0F7D06CE7}"/>
              </a:ext>
            </a:extLst>
          </p:cNvPr>
          <p:cNvSpPr/>
          <p:nvPr/>
        </p:nvSpPr>
        <p:spPr>
          <a:xfrm>
            <a:off x="0" y="104776"/>
            <a:ext cx="1183005" cy="219075"/>
          </a:xfrm>
          <a:prstGeom prst="rect">
            <a:avLst/>
          </a:prstGeom>
          <a:solidFill>
            <a:schemeClr val="dk1"/>
          </a:solidFill>
          <a:ln>
            <a:noFill/>
          </a:ln>
        </p:spPr>
        <p:txBody>
          <a:bodyPr anchor="ctr" anchorCtr="0" bIns="34275" lIns="68575" numCol="1" rIns="68575" spcFirstLastPara="1" tIns="34275" wrap="square">
            <a:noAutofit/>
          </a:bodyPr>
          <a:lstStyle/>
          <a:p>
            <a:pPr algn="ctr" indent="0" lvl="0" marL="0" marR="0" rtl="0">
              <a:lnSpc>
                <a:spcPct val="139000"/>
              </a:lnSpc>
              <a:spcBef>
                <a:spcPts val="0"/>
              </a:spcBef>
              <a:spcAft>
                <a:spcPts val="0"/>
              </a:spcAft>
              <a:buClr>
                <a:srgbClr val="000000"/>
              </a:buClr>
              <a:buSzPts val="1400"/>
              <a:buFont typeface="Arial"/>
              <a:buNone/>
            </a:pPr>
            <a:r>
              <a:rPr lang="ja-JP" sz="800">
                <a:solidFill>
                  <a:schemeClr val="lt1"/>
                </a:solidFill>
              </a:rPr>
              <a:t>人材採用の現状と背景</a:t>
            </a:r>
            <a:endParaRPr b="0" cap="none" dirty="0" i="0" strike="noStrike" sz="800" u="none">
              <a:solidFill>
                <a:schemeClr val="lt1"/>
              </a:solidFill>
              <a:latin typeface="Arial"/>
              <a:ea typeface="Arial"/>
              <a:cs typeface="Arial"/>
              <a:sym typeface="Arial"/>
            </a:endParaRPr>
          </a:p>
        </p:txBody>
      </p:sp>
      <p:grpSp>
        <p:nvGrpSpPr>
          <p:cNvPr id="5" name="グループ化 4">
            <a:extLst>
              <a:ext uri="{FF2B5EF4-FFF2-40B4-BE49-F238E27FC236}">
                <a16:creationId xmlns:a16="http://schemas.microsoft.com/office/drawing/2014/main" id="{6C515F0D-2C29-5ACD-3A46-566E733FD00B}"/>
              </a:ext>
            </a:extLst>
          </p:cNvPr>
          <p:cNvGrpSpPr/>
          <p:nvPr/>
        </p:nvGrpSpPr>
        <p:grpSpPr>
          <a:xfrm>
            <a:off x="2444283" y="1838162"/>
            <a:ext cx="533459" cy="522671"/>
            <a:chOff x="2444283" y="1875056"/>
            <a:chExt cx="533459" cy="522671"/>
          </a:xfrm>
        </p:grpSpPr>
        <p:sp>
          <p:nvSpPr>
            <p:cNvPr id="33" name="Google Shape;266;p29">
              <a:extLst>
                <a:ext uri="{FF2B5EF4-FFF2-40B4-BE49-F238E27FC236}">
                  <a16:creationId xmlns:a16="http://schemas.microsoft.com/office/drawing/2014/main" id="{8107A2B5-A8CA-9E62-7C13-E1543815E933}"/>
                </a:ext>
              </a:extLst>
            </p:cNvPr>
            <p:cNvSpPr/>
            <p:nvPr/>
          </p:nvSpPr>
          <p:spPr>
            <a:xfrm>
              <a:off x="2489795" y="1912522"/>
              <a:ext cx="487947" cy="485205"/>
            </a:xfrm>
            <a:prstGeom prst="rect">
              <a:avLst/>
            </a:prstGeom>
            <a:gradFill>
              <a:gsLst>
                <a:gs pos="0">
                  <a:srgbClr val="235079">
                    <a:alpha val="85000"/>
                  </a:srgbClr>
                </a:gs>
                <a:gs pos="100000">
                  <a:srgbClr val="1B2C50">
                    <a:alpha val="80000"/>
                  </a:srgbClr>
                </a:gs>
              </a:gsLst>
              <a:lin ang="0" scaled="0"/>
            </a:gradFill>
            <a:ln>
              <a:noFill/>
            </a:ln>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200"/>
                <a:buFont typeface="Arial"/>
                <a:buNone/>
              </a:pPr>
              <a:endParaRPr b="1" cap="none" i="0" strike="noStrike" sz="1200" u="none">
                <a:solidFill>
                  <a:schemeClr val="lt1"/>
                </a:solidFill>
                <a:latin typeface="Arial"/>
                <a:ea typeface="Arial"/>
                <a:cs typeface="Arial"/>
                <a:sym typeface="Arial"/>
              </a:endParaRPr>
            </a:p>
          </p:txBody>
        </p:sp>
        <p:sp>
          <p:nvSpPr>
            <p:cNvPr id="34" name="Google Shape;267;p29">
              <a:extLst>
                <a:ext uri="{FF2B5EF4-FFF2-40B4-BE49-F238E27FC236}">
                  <a16:creationId xmlns:a16="http://schemas.microsoft.com/office/drawing/2014/main" id="{8750A331-6683-D636-7EB3-59F3F8000D53}"/>
                </a:ext>
              </a:extLst>
            </p:cNvPr>
            <p:cNvSpPr/>
            <p:nvPr/>
          </p:nvSpPr>
          <p:spPr>
            <a:xfrm>
              <a:off x="2444283" y="1875056"/>
              <a:ext cx="488532" cy="485206"/>
            </a:xfrm>
            <a:prstGeom prst="roundRect">
              <a:avLst>
                <a:gd fmla="val 0" name="adj"/>
              </a:avLst>
            </a:prstGeom>
            <a:solidFill>
              <a:srgbClr val="235079">
                <a:alpha val="23529"/>
              </a:srgbClr>
            </a:solidFill>
            <a:ln cap="flat" cmpd="sng" w="9525">
              <a:solidFill>
                <a:schemeClr val="lt1">
                  <a:alpha val="32941"/>
                </a:schemeClr>
              </a:solidFill>
              <a:prstDash val="solid"/>
              <a:round/>
              <a:headEnd len="sm" type="none" w="sm"/>
              <a:tailEnd len="sm" type="none" w="sm"/>
            </a:ln>
            <a:effectLst>
              <a:outerShdw algn="br" blurRad="50800" dir="13500000" dist="38100" rotWithShape="0">
                <a:srgbClr val="AEABAB"/>
              </a:outerShdw>
            </a:effectLst>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FF0000"/>
                </a:solidFill>
                <a:latin typeface="Arial"/>
                <a:ea typeface="Arial"/>
                <a:cs typeface="Arial"/>
                <a:sym typeface="Arial"/>
              </a:endParaRPr>
            </a:p>
          </p:txBody>
        </p:sp>
        <p:pic>
          <p:nvPicPr>
            <p:cNvPr descr="光, 挿絵 が含まれている画像  自動的に生成された説明" id="41" name="図 40">
              <a:extLst>
                <a:ext uri="{FF2B5EF4-FFF2-40B4-BE49-F238E27FC236}">
                  <a16:creationId xmlns:a16="http://schemas.microsoft.com/office/drawing/2014/main" id="{516C565C-2799-3A3F-C0DE-5FBEA769D8DB}"/>
                </a:ext>
              </a:extLst>
            </p:cNvPr>
            <p:cNvPicPr>
              <a:picLocks noChangeAspect="1"/>
            </p:cNvPicPr>
            <p:nvPr/>
          </p:nvPicPr>
          <p:blipFill>
            <a:blip cstate="hqprint" r:embed="rId3">
              <a:extLst>
                <a:ext uri="{28A0092B-C50C-407E-A947-70E740481C1C}">
                  <a14:useLocalDpi xmlns:a14="http://schemas.microsoft.com/office/drawing/2010/main"/>
                </a:ext>
              </a:extLst>
            </a:blip>
            <a:stretch>
              <a:fillRect/>
            </a:stretch>
          </p:blipFill>
          <p:spPr>
            <a:xfrm>
              <a:off x="2577307" y="2006417"/>
              <a:ext cx="262820" cy="262820"/>
            </a:xfrm>
            <a:prstGeom prst="rect">
              <a:avLst/>
            </a:prstGeom>
          </p:spPr>
        </p:pic>
      </p:grpSp>
      <p:grpSp>
        <p:nvGrpSpPr>
          <p:cNvPr id="2" name="グループ化 1">
            <a:extLst>
              <a:ext uri="{FF2B5EF4-FFF2-40B4-BE49-F238E27FC236}">
                <a16:creationId xmlns:a16="http://schemas.microsoft.com/office/drawing/2014/main" id="{68AD75FD-FA63-08C6-6FC8-EE2151F97C71}"/>
              </a:ext>
            </a:extLst>
          </p:cNvPr>
          <p:cNvGrpSpPr/>
          <p:nvPr/>
        </p:nvGrpSpPr>
        <p:grpSpPr>
          <a:xfrm>
            <a:off x="2444283" y="2853671"/>
            <a:ext cx="533459" cy="522671"/>
            <a:chOff x="2444283" y="2937726"/>
            <a:chExt cx="533459" cy="522671"/>
          </a:xfrm>
        </p:grpSpPr>
        <p:grpSp>
          <p:nvGrpSpPr>
            <p:cNvPr id="36" name="Google Shape;265;p29">
              <a:extLst>
                <a:ext uri="{FF2B5EF4-FFF2-40B4-BE49-F238E27FC236}">
                  <a16:creationId xmlns:a16="http://schemas.microsoft.com/office/drawing/2014/main" id="{46321036-5D5E-7C13-1B6D-955C709E4F21}"/>
                </a:ext>
              </a:extLst>
            </p:cNvPr>
            <p:cNvGrpSpPr/>
            <p:nvPr/>
          </p:nvGrpSpPr>
          <p:grpSpPr>
            <a:xfrm>
              <a:off x="2444283" y="2937726"/>
              <a:ext cx="533459" cy="522671"/>
              <a:chOff x="675854" y="2825357"/>
              <a:chExt cx="2507446" cy="696895"/>
            </a:xfrm>
          </p:grpSpPr>
          <p:sp>
            <p:nvSpPr>
              <p:cNvPr id="37" name="Google Shape;266;p29">
                <a:extLst>
                  <a:ext uri="{FF2B5EF4-FFF2-40B4-BE49-F238E27FC236}">
                    <a16:creationId xmlns:a16="http://schemas.microsoft.com/office/drawing/2014/main" id="{EB856CEF-8F8B-8CE3-99EB-9DDE3CD1B6A5}"/>
                  </a:ext>
                </a:extLst>
              </p:cNvPr>
              <p:cNvSpPr/>
              <p:nvPr/>
            </p:nvSpPr>
            <p:spPr>
              <a:xfrm>
                <a:off x="889777" y="2875311"/>
                <a:ext cx="2293523" cy="646941"/>
              </a:xfrm>
              <a:prstGeom prst="rect">
                <a:avLst/>
              </a:prstGeom>
              <a:gradFill>
                <a:gsLst>
                  <a:gs pos="0">
                    <a:srgbClr val="235079">
                      <a:alpha val="85000"/>
                    </a:srgbClr>
                  </a:gs>
                  <a:gs pos="100000">
                    <a:srgbClr val="1B2C50">
                      <a:alpha val="80000"/>
                    </a:srgbClr>
                  </a:gs>
                </a:gsLst>
                <a:lin ang="0" scaled="0"/>
              </a:gradFill>
              <a:ln>
                <a:noFill/>
              </a:ln>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200"/>
                  <a:buFont typeface="Arial"/>
                  <a:buNone/>
                </a:pPr>
                <a:endParaRPr b="1" cap="none" i="0" strike="noStrike" sz="1200" u="none">
                  <a:solidFill>
                    <a:schemeClr val="lt1"/>
                  </a:solidFill>
                  <a:latin typeface="Arial"/>
                  <a:ea typeface="Arial"/>
                  <a:cs typeface="Arial"/>
                  <a:sym typeface="Arial"/>
                </a:endParaRPr>
              </a:p>
            </p:txBody>
          </p:sp>
          <p:sp>
            <p:nvSpPr>
              <p:cNvPr id="38" name="Google Shape;267;p29">
                <a:extLst>
                  <a:ext uri="{FF2B5EF4-FFF2-40B4-BE49-F238E27FC236}">
                    <a16:creationId xmlns:a16="http://schemas.microsoft.com/office/drawing/2014/main" id="{7AAE9640-5B64-FC28-7293-7F5498621607}"/>
                  </a:ext>
                </a:extLst>
              </p:cNvPr>
              <p:cNvSpPr/>
              <p:nvPr/>
            </p:nvSpPr>
            <p:spPr>
              <a:xfrm>
                <a:off x="675854" y="2825357"/>
                <a:ext cx="2296276" cy="646942"/>
              </a:xfrm>
              <a:prstGeom prst="roundRect">
                <a:avLst>
                  <a:gd fmla="val 0" name="adj"/>
                </a:avLst>
              </a:prstGeom>
              <a:solidFill>
                <a:srgbClr val="235079">
                  <a:alpha val="23529"/>
                </a:srgbClr>
              </a:solidFill>
              <a:ln cap="flat" cmpd="sng" w="9525">
                <a:solidFill>
                  <a:schemeClr val="lt1">
                    <a:alpha val="32941"/>
                  </a:schemeClr>
                </a:solidFill>
                <a:prstDash val="solid"/>
                <a:round/>
                <a:headEnd len="sm" type="none" w="sm"/>
                <a:tailEnd len="sm" type="none" w="sm"/>
              </a:ln>
              <a:effectLst>
                <a:outerShdw algn="br" blurRad="50800" dir="13500000" dist="38100" rotWithShape="0">
                  <a:srgbClr val="AEABAB"/>
                </a:outerShdw>
              </a:effectLst>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FF0000"/>
                  </a:solidFill>
                  <a:latin typeface="Arial"/>
                  <a:ea typeface="Arial"/>
                  <a:cs typeface="Arial"/>
                  <a:sym typeface="Arial"/>
                </a:endParaRPr>
              </a:p>
            </p:txBody>
          </p:sp>
        </p:grpSp>
        <p:pic>
          <p:nvPicPr>
            <p:cNvPr descr="挿絵 が含まれている画像  自動的に生成された説明" id="43" name="図 42">
              <a:extLst>
                <a:ext uri="{FF2B5EF4-FFF2-40B4-BE49-F238E27FC236}">
                  <a16:creationId xmlns:a16="http://schemas.microsoft.com/office/drawing/2014/main" id="{98BB3972-D6EE-8D22-B1B7-8B90A085FC67}"/>
                </a:ext>
              </a:extLst>
            </p:cNvPr>
            <p:cNvPicPr>
              <a:picLocks noChangeAspect="1"/>
            </p:cNvPicPr>
            <p:nvPr/>
          </p:nvPicPr>
          <p:blipFill>
            <a:blip cstate="hqprint" r:embed="rId4">
              <a:extLst>
                <a:ext uri="{28A0092B-C50C-407E-A947-70E740481C1C}">
                  <a14:useLocalDpi xmlns:a14="http://schemas.microsoft.com/office/drawing/2010/main"/>
                </a:ext>
              </a:extLst>
            </a:blip>
            <a:stretch>
              <a:fillRect/>
            </a:stretch>
          </p:blipFill>
          <p:spPr>
            <a:xfrm>
              <a:off x="2596539" y="3086095"/>
              <a:ext cx="228224" cy="228224"/>
            </a:xfrm>
            <a:prstGeom prst="rect">
              <a:avLst/>
            </a:prstGeom>
          </p:spPr>
        </p:pic>
      </p:grpSp>
    </p:spTree>
    <p:extLst>
      <p:ext uri="{BB962C8B-B14F-4D97-AF65-F5344CB8AC3E}">
        <p14:creationId xmlns:p14="http://schemas.microsoft.com/office/powerpoint/2010/main" val="1078642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E5D43C3F-01D9-019D-D09D-36C816C15BAF}"/>
              </a:ext>
            </a:extLst>
          </p:cNvPr>
          <p:cNvGrpSpPr/>
          <p:nvPr/>
        </p:nvGrpSpPr>
        <p:grpSpPr>
          <a:xfrm>
            <a:off x="2851077" y="806016"/>
            <a:ext cx="934324" cy="3680257"/>
            <a:chOff x="2851077" y="806016"/>
            <a:chExt cx="934324" cy="3680257"/>
          </a:xfrm>
        </p:grpSpPr>
        <p:pic>
          <p:nvPicPr>
            <p:cNvPr descr="テーブルの周りに集まっている人たち  中程度の精度で自動的に生成された説明" id="8" name="図 7">
              <a:extLst>
                <a:ext uri="{FF2B5EF4-FFF2-40B4-BE49-F238E27FC236}">
                  <a16:creationId xmlns:a16="http://schemas.microsoft.com/office/drawing/2014/main" id="{27F9A918-2BBA-64DA-ECDD-134CAE4B2E11}"/>
                </a:ext>
              </a:extLst>
            </p:cNvPr>
            <p:cNvPicPr>
              <a:picLocks noChangeAspect="1"/>
            </p:cNvPicPr>
            <p:nvPr/>
          </p:nvPicPr>
          <p:blipFill rotWithShape="1">
            <a:blip cstate="hqprint"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3098345" y="806016"/>
              <a:ext cx="687056" cy="3680257"/>
            </a:xfrm>
            <a:prstGeom prst="rect">
              <a:avLst/>
            </a:prstGeom>
          </p:spPr>
        </p:pic>
        <p:pic>
          <p:nvPicPr>
            <p:cNvPr descr="テーブルの周りに集まっている人たち  中程度の精度で自動的に生成された説明" id="10" name="図 9">
              <a:extLst>
                <a:ext uri="{FF2B5EF4-FFF2-40B4-BE49-F238E27FC236}">
                  <a16:creationId xmlns:a16="http://schemas.microsoft.com/office/drawing/2014/main" id="{9D095989-F2CB-191B-4AAC-5FA191F81AD8}"/>
                </a:ext>
              </a:extLst>
            </p:cNvPr>
            <p:cNvPicPr>
              <a:picLocks noChangeAspect="1"/>
            </p:cNvPicPr>
            <p:nvPr/>
          </p:nvPicPr>
          <p:blipFill rotWithShape="1">
            <a:blip cstate="hqprint"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a:ext>
              </a:extLst>
            </a:blip>
            <a:srcRect/>
            <a:stretch/>
          </p:blipFill>
          <p:spPr>
            <a:xfrm>
              <a:off x="2851077" y="1184129"/>
              <a:ext cx="934322" cy="1232036"/>
            </a:xfrm>
            <a:prstGeom prst="rect">
              <a:avLst/>
            </a:prstGeom>
          </p:spPr>
        </p:pic>
      </p:grpSp>
      <p:sp>
        <p:nvSpPr>
          <p:cNvPr id="242" name="Google Shape;242;p28"/>
          <p:cNvSpPr/>
          <p:nvPr/>
        </p:nvSpPr>
        <p:spPr>
          <a:xfrm>
            <a:off x="3098347" y="806018"/>
            <a:ext cx="5286375" cy="3680257"/>
          </a:xfrm>
          <a:prstGeom prst="rect">
            <a:avLst/>
          </a:prstGeom>
          <a:gradFill>
            <a:gsLst>
              <a:gs pos="0">
                <a:srgbClr val="235079">
                  <a:alpha val="85000"/>
                </a:srgbClr>
              </a:gs>
              <a:gs pos="100000">
                <a:srgbClr val="1B2C50">
                  <a:alpha val="80000"/>
                </a:srgbClr>
              </a:gs>
            </a:gsLst>
            <a:lin ang="0" scaled="0"/>
          </a:gradFill>
          <a:ln>
            <a:noFill/>
          </a:ln>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i="0" strike="noStrike" sz="1400" u="none">
              <a:solidFill>
                <a:schemeClr val="lt1"/>
              </a:solidFill>
              <a:latin typeface="Arial"/>
              <a:ea typeface="Arial"/>
              <a:cs typeface="Arial"/>
              <a:sym typeface="Arial"/>
            </a:endParaRPr>
          </a:p>
        </p:txBody>
      </p:sp>
      <p:sp>
        <p:nvSpPr>
          <p:cNvPr id="246" name="Google Shape;246;p28"/>
          <p:cNvSpPr txBox="1">
            <a:spLocks noGrp="1"/>
          </p:cNvSpPr>
          <p:nvPr>
            <p:ph idx="12" type="sldNum"/>
          </p:nvPr>
        </p:nvSpPr>
        <p:spPr>
          <a:xfrm>
            <a:off x="6835378" y="4743451"/>
            <a:ext cx="2057400" cy="400049"/>
          </a:xfrm>
          <a:prstGeom prst="rect">
            <a:avLst/>
          </a:prstGeom>
          <a:noFill/>
          <a:ln>
            <a:noFill/>
          </a:ln>
        </p:spPr>
        <p:txBody>
          <a:bodyPr anchor="ctr" anchorCtr="0" bIns="34275" lIns="68575" numCol="1" rIns="68575" spcFirstLastPara="1" tIns="34275" wrap="square">
            <a:noAutofit/>
          </a:bodyPr>
          <a:lstStyle/>
          <a:p>
            <a:pPr algn="r" indent="0" lvl="0" marL="0" rtl="0">
              <a:lnSpc>
                <a:spcPct val="100000"/>
              </a:lnSpc>
              <a:spcBef>
                <a:spcPts val="0"/>
              </a:spcBef>
              <a:spcAft>
                <a:spcPts val="0"/>
              </a:spcAft>
              <a:buSzPts val="900"/>
              <a:buNone/>
            </a:pPr>
            <a:fld id="{00000000-1234-1234-1234-123412341234}" type="slidenum">
              <a:rPr altLang="ja" lang="en-US">
                <a:solidFill>
                  <a:schemeClr val="dk1"/>
                </a:solidFill>
              </a:rPr>
              <a:t>6</a:t>
            </a:fld>
            <a:endParaRPr>
              <a:solidFill>
                <a:schemeClr val="dk1"/>
              </a:solidFill>
            </a:endParaRPr>
          </a:p>
        </p:txBody>
      </p:sp>
      <p:sp>
        <p:nvSpPr>
          <p:cNvPr id="247" name="Google Shape;247;p28"/>
          <p:cNvSpPr txBox="1"/>
          <p:nvPr/>
        </p:nvSpPr>
        <p:spPr>
          <a:xfrm>
            <a:off x="4636532" y="1616942"/>
            <a:ext cx="3022809" cy="598882"/>
          </a:xfrm>
          <a:prstGeom prst="rect">
            <a:avLst/>
          </a:prstGeom>
          <a:noFill/>
          <a:ln>
            <a:noFill/>
          </a:ln>
        </p:spPr>
        <p:txBody>
          <a:bodyPr anchor="t" anchorCtr="0" bIns="0" lIns="0" numCol="1" rIns="0" spcFirstLastPara="1" tIns="0" wrap="square">
            <a:spAutoFit/>
          </a:bodyPr>
          <a:lstStyle/>
          <a:p>
            <a:pPr algn="l" indent="0" lvl="0" marL="0" marR="0" rtl="0">
              <a:lnSpc>
                <a:spcPct val="139000"/>
              </a:lnSpc>
              <a:spcBef>
                <a:spcPts val="0"/>
              </a:spcBef>
              <a:spcAft>
                <a:spcPts val="0"/>
              </a:spcAft>
              <a:buClr>
                <a:srgbClr val="000000"/>
              </a:buClr>
              <a:buSzPts val="1400"/>
              <a:buFont typeface="Arial"/>
              <a:buNone/>
            </a:pPr>
            <a:r>
              <a:rPr b="1" cap="none" i="0" lang="ja-JP" strike="noStrike" sz="1400" u="none">
                <a:solidFill>
                  <a:srgbClr val="BDE405"/>
                </a:solidFill>
                <a:latin typeface="Arial"/>
                <a:ea typeface="Arial"/>
                <a:cs typeface="Arial"/>
                <a:sym typeface="Arial"/>
              </a:rPr>
              <a:t>採用成功の秘訣│</a:t>
            </a:r>
            <a:br>
              <a:rPr altLang="ja-JP" b="1" cap="none" dirty="0" i="0" lang="en-US" strike="noStrike" sz="1400" u="none">
                <a:solidFill>
                  <a:srgbClr val="BDE405"/>
                </a:solidFill>
                <a:latin typeface="Arial"/>
                <a:ea typeface="Arial"/>
                <a:cs typeface="Arial"/>
                <a:sym typeface="Arial"/>
              </a:rPr>
            </a:br>
            <a:r>
              <a:rPr b="1" cap="none" i="0" lang="ja-JP" strike="noStrike" sz="1400" u="none">
                <a:solidFill>
                  <a:srgbClr val="BDE405"/>
                </a:solidFill>
                <a:latin typeface="Arial"/>
                <a:ea typeface="Arial"/>
                <a:cs typeface="Arial"/>
                <a:sym typeface="Arial"/>
              </a:rPr>
              <a:t>適切な自社情報発信のステップ</a:t>
            </a:r>
            <a:endParaRPr b="1" cap="none" dirty="0" i="0" strike="noStrike" sz="1400" u="none">
              <a:solidFill>
                <a:srgbClr val="BDE405"/>
              </a:solidFill>
              <a:latin typeface="Arial"/>
              <a:ea typeface="Arial"/>
              <a:cs typeface="Arial"/>
              <a:sym typeface="Arial"/>
            </a:endParaRPr>
          </a:p>
        </p:txBody>
      </p:sp>
      <p:sp>
        <p:nvSpPr>
          <p:cNvPr id="249" name="Google Shape;249;p28"/>
          <p:cNvSpPr txBox="1"/>
          <p:nvPr/>
        </p:nvSpPr>
        <p:spPr>
          <a:xfrm>
            <a:off x="4049784" y="2669450"/>
            <a:ext cx="3941851" cy="964816"/>
          </a:xfrm>
          <a:prstGeom prst="rect">
            <a:avLst/>
          </a:prstGeom>
          <a:noFill/>
          <a:ln>
            <a:noFill/>
          </a:ln>
        </p:spPr>
        <p:txBody>
          <a:bodyPr anchor="t" anchorCtr="0" bIns="0" lIns="0" numCol="1" rIns="0" spcFirstLastPara="1" tIns="0" wrap="square">
            <a:spAutoFit/>
          </a:bodyPr>
          <a:lstStyle/>
          <a:p>
            <a:pPr algn="l" indent="0" lvl="0" marL="0" marR="0" rtl="0">
              <a:lnSpc>
                <a:spcPct val="100000"/>
              </a:lnSpc>
              <a:spcBef>
                <a:spcPts val="0"/>
              </a:spcBef>
              <a:spcAft>
                <a:spcPts val="800"/>
              </a:spcAft>
              <a:buNone/>
            </a:pPr>
            <a:r>
              <a:rPr b="0" cap="none" i="0" lang="ja-JP" strike="noStrike" sz="800" u="none">
                <a:solidFill>
                  <a:schemeClr val="lt1"/>
                </a:solidFill>
                <a:latin typeface="Arial"/>
                <a:ea typeface="Arial"/>
                <a:cs typeface="Arial"/>
                <a:sym typeface="Arial"/>
              </a:rPr>
              <a:t>適切な自社情報の発信は、以下のステップで進めます。</a:t>
            </a:r>
          </a:p>
          <a:p>
            <a:pPr algn="l" indent="0" lvl="0" marL="0" marR="0" rtl="0">
              <a:lnSpc>
                <a:spcPct val="139000"/>
              </a:lnSpc>
              <a:spcBef>
                <a:spcPts val="0"/>
              </a:spcBef>
              <a:spcAft>
                <a:spcPts val="0"/>
              </a:spcAft>
              <a:buNone/>
            </a:pPr>
            <a:r>
              <a:rPr b="0" cap="none" i="0" lang="ja-JP" strike="noStrike" sz="800" u="none">
                <a:solidFill>
                  <a:schemeClr val="lt1"/>
                </a:solidFill>
                <a:latin typeface="Arial"/>
                <a:ea typeface="Arial"/>
                <a:cs typeface="Arial"/>
                <a:sym typeface="Arial"/>
              </a:rPr>
              <a:t>①伝えたい情報を整理する</a:t>
            </a:r>
          </a:p>
          <a:p>
            <a:pPr algn="l" indent="0" lvl="0" marL="0" marR="0" rtl="0">
              <a:lnSpc>
                <a:spcPct val="139000"/>
              </a:lnSpc>
              <a:spcBef>
                <a:spcPts val="0"/>
              </a:spcBef>
              <a:spcAft>
                <a:spcPts val="0"/>
              </a:spcAft>
              <a:buNone/>
            </a:pPr>
            <a:r>
              <a:rPr b="0" cap="none" i="0" lang="ja-JP" strike="noStrike" sz="800" u="none">
                <a:solidFill>
                  <a:schemeClr val="lt1"/>
                </a:solidFill>
                <a:latin typeface="Arial"/>
                <a:ea typeface="Arial"/>
                <a:cs typeface="Arial"/>
                <a:sym typeface="Arial"/>
              </a:rPr>
              <a:t>②情報発信のチャネルを拡大する</a:t>
            </a:r>
          </a:p>
          <a:p>
            <a:pPr algn="l" indent="0" lvl="0" marL="0" marR="0" rtl="0">
              <a:lnSpc>
                <a:spcPct val="139000"/>
              </a:lnSpc>
              <a:spcBef>
                <a:spcPts val="0"/>
              </a:spcBef>
              <a:spcAft>
                <a:spcPts val="0"/>
              </a:spcAft>
              <a:buNone/>
            </a:pPr>
            <a:r>
              <a:rPr b="0" cap="none" i="0" lang="ja-JP" strike="noStrike" sz="800" u="none">
                <a:solidFill>
                  <a:schemeClr val="lt1"/>
                </a:solidFill>
                <a:latin typeface="Arial"/>
                <a:ea typeface="Arial"/>
                <a:cs typeface="Arial"/>
                <a:sym typeface="Arial"/>
              </a:rPr>
              <a:t>③情報を伝えるコンテンツ作成する</a:t>
            </a:r>
          </a:p>
          <a:p>
            <a:pPr algn="l" indent="0" lvl="0" marL="0" marR="0" rtl="0">
              <a:lnSpc>
                <a:spcPct val="100000"/>
              </a:lnSpc>
              <a:spcBef>
                <a:spcPts val="800"/>
              </a:spcBef>
              <a:spcAft>
                <a:spcPts val="0"/>
              </a:spcAft>
              <a:buNone/>
            </a:pPr>
            <a:r>
              <a:rPr b="0" cap="none" i="0" lang="ja-JP" strike="noStrike" sz="800" u="none">
                <a:solidFill>
                  <a:schemeClr val="lt1"/>
                </a:solidFill>
                <a:latin typeface="Arial"/>
                <a:ea typeface="Arial"/>
                <a:cs typeface="Arial"/>
                <a:sym typeface="Arial"/>
              </a:rPr>
              <a:t>本章では、これらについて詳しく解説します。</a:t>
            </a:r>
          </a:p>
        </p:txBody>
      </p:sp>
      <p:sp>
        <p:nvSpPr>
          <p:cNvPr id="250" name="Google Shape;250;p28"/>
          <p:cNvSpPr txBox="1">
            <a:spLocks noGrp="1"/>
          </p:cNvSpPr>
          <p:nvPr>
            <p:ph idx="11" type="ftr"/>
          </p:nvPr>
        </p:nvSpPr>
        <p:spPr>
          <a:xfrm>
            <a:off x="3028950" y="4743451"/>
            <a:ext cx="3086100" cy="400049"/>
          </a:xfrm>
          <a:prstGeom prst="rect">
            <a:avLst/>
          </a:prstGeom>
          <a:noFill/>
          <a:ln>
            <a:noFill/>
          </a:ln>
        </p:spPr>
        <p:txBody>
          <a:bodyPr anchor="ctr" anchorCtr="0" bIns="34275" lIns="68575" numCol="1" rIns="68575" spcFirstLastPara="1" tIns="34275" wrap="square">
            <a:noAutofit/>
          </a:bodyPr>
          <a:lstStyle/>
          <a:p>
            <a:pPr algn="ctr" indent="0" lvl="0" marL="0" rtl="0">
              <a:lnSpc>
                <a:spcPct val="100000"/>
              </a:lnSpc>
              <a:spcBef>
                <a:spcPts val="0"/>
              </a:spcBef>
              <a:spcAft>
                <a:spcPts val="0"/>
              </a:spcAft>
              <a:buSzPts val="1100"/>
              <a:buNone/>
            </a:pPr>
            <a:r>
              <a:rPr altLang="ja" b="0" dirty="0" i="0" lang="ja">
                <a:solidFill>
                  <a:schemeClr val="dk1"/>
                </a:solidFill>
                <a:latin typeface="Arial"/>
                <a:ea typeface="Arial"/>
                <a:cs typeface="Arial"/>
                <a:sym typeface="Arial"/>
              </a:rPr>
              <a:t>VALUE WORKS. All Rights Reserved.</a:t>
            </a:r>
            <a:endParaRPr dirty="0">
              <a:solidFill>
                <a:schemeClr val="dk1"/>
              </a:solidFill>
              <a:latin typeface="Arial"/>
              <a:ea typeface="Arial"/>
              <a:cs typeface="Arial"/>
              <a:sym typeface="Arial"/>
            </a:endParaRPr>
          </a:p>
        </p:txBody>
      </p:sp>
      <p:grpSp>
        <p:nvGrpSpPr>
          <p:cNvPr id="12" name="Google Shape;145;p24">
            <a:extLst>
              <a:ext uri="{FF2B5EF4-FFF2-40B4-BE49-F238E27FC236}">
                <a16:creationId xmlns:a16="http://schemas.microsoft.com/office/drawing/2014/main" id="{4BDAB6D7-73A8-C1B3-DC30-4C4EF14275B6}"/>
              </a:ext>
            </a:extLst>
          </p:cNvPr>
          <p:cNvGrpSpPr/>
          <p:nvPr/>
        </p:nvGrpSpPr>
        <p:grpSpPr>
          <a:xfrm>
            <a:off x="2851078" y="1184128"/>
            <a:ext cx="1656391" cy="1232036"/>
            <a:chOff x="1279567" y="4910714"/>
            <a:chExt cx="911862" cy="1080001"/>
          </a:xfrm>
        </p:grpSpPr>
        <p:sp>
          <p:nvSpPr>
            <p:cNvPr id="13" name="Google Shape;147;p24">
              <a:extLst>
                <a:ext uri="{FF2B5EF4-FFF2-40B4-BE49-F238E27FC236}">
                  <a16:creationId xmlns:a16="http://schemas.microsoft.com/office/drawing/2014/main" id="{0A8C6BBF-2BFF-BE38-53C8-DB184E4C1EDE}"/>
                </a:ext>
              </a:extLst>
            </p:cNvPr>
            <p:cNvSpPr/>
            <p:nvPr/>
          </p:nvSpPr>
          <p:spPr>
            <a:xfrm>
              <a:off x="1279567" y="4910715"/>
              <a:ext cx="911862" cy="1080000"/>
            </a:xfrm>
            <a:prstGeom prst="roundRect">
              <a:avLst>
                <a:gd fmla="val 0" name="adj"/>
              </a:avLst>
            </a:prstGeom>
            <a:solidFill>
              <a:schemeClr val="tx1">
                <a:alpha val="3529"/>
              </a:schemeClr>
            </a:solidFill>
            <a:ln cap="flat" cmpd="sng" w="15875">
              <a:solidFill>
                <a:srgbClr val="235079">
                  <a:alpha val="33000"/>
                </a:srgbClr>
              </a:solidFill>
              <a:prstDash val="solid"/>
              <a:miter lim="800000"/>
              <a:headEnd len="sm" type="none" w="sm"/>
              <a:tailEnd len="sm" type="none" w="sm"/>
            </a:ln>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dirty="0" i="0" strike="noStrike" sz="1400" u="none">
                <a:solidFill>
                  <a:schemeClr val="lt1"/>
                </a:solidFill>
                <a:latin typeface="Arial"/>
                <a:ea typeface="Arial"/>
                <a:cs typeface="Arial"/>
                <a:sym typeface="Arial"/>
              </a:endParaRPr>
            </a:p>
          </p:txBody>
        </p:sp>
        <p:sp>
          <p:nvSpPr>
            <p:cNvPr id="14" name="Google Shape;146;p24">
              <a:extLst>
                <a:ext uri="{FF2B5EF4-FFF2-40B4-BE49-F238E27FC236}">
                  <a16:creationId xmlns:a16="http://schemas.microsoft.com/office/drawing/2014/main" id="{BCC798DD-B694-FC5E-A944-FA5AF1FEC84B}"/>
                </a:ext>
              </a:extLst>
            </p:cNvPr>
            <p:cNvSpPr/>
            <p:nvPr/>
          </p:nvSpPr>
          <p:spPr>
            <a:xfrm>
              <a:off x="1279567" y="4910714"/>
              <a:ext cx="911862" cy="1080000"/>
            </a:xfrm>
            <a:prstGeom prst="roundRect">
              <a:avLst>
                <a:gd fmla="val 0" name="adj"/>
              </a:avLst>
            </a:prstGeom>
            <a:solidFill>
              <a:srgbClr val="235079">
                <a:alpha val="23529"/>
              </a:srgbClr>
            </a:solidFill>
            <a:ln>
              <a:noFill/>
            </a:ln>
            <a:effectLst>
              <a:outerShdw algn="br" blurRad="50800" dir="13500000" dist="38100" rotWithShape="0">
                <a:srgbClr val="AEABAB"/>
              </a:outerShdw>
            </a:effectLst>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dirty="0" i="0" strike="noStrike" sz="1400" u="none">
                <a:solidFill>
                  <a:srgbClr val="FF0000"/>
                </a:solidFill>
                <a:latin typeface="Arial"/>
                <a:ea typeface="Arial"/>
                <a:cs typeface="Arial"/>
                <a:sym typeface="Arial"/>
              </a:endParaRPr>
            </a:p>
          </p:txBody>
        </p:sp>
      </p:grpSp>
      <p:sp>
        <p:nvSpPr>
          <p:cNvPr id="5" name="Google Shape;148;p24">
            <a:extLst>
              <a:ext uri="{FF2B5EF4-FFF2-40B4-BE49-F238E27FC236}">
                <a16:creationId xmlns:a16="http://schemas.microsoft.com/office/drawing/2014/main" id="{5DB6BBC9-3C7B-6FC5-863C-A74FF16CD31D}"/>
              </a:ext>
            </a:extLst>
          </p:cNvPr>
          <p:cNvSpPr txBox="1"/>
          <p:nvPr/>
        </p:nvSpPr>
        <p:spPr>
          <a:xfrm>
            <a:off x="3854997" y="1184131"/>
            <a:ext cx="613148" cy="1327286"/>
          </a:xfrm>
          <a:prstGeom prst="rect">
            <a:avLst/>
          </a:prstGeom>
          <a:noFill/>
          <a:ln>
            <a:noFill/>
          </a:ln>
          <a:effectLst>
            <a:outerShdw algn="ctr" blurRad="101600" dir="2400000" dist="50800" rotWithShape="0">
              <a:srgbClr val="235079">
                <a:alpha val="48627"/>
              </a:srgbClr>
            </a:outerShdw>
          </a:effectLst>
        </p:spPr>
        <p:txBody>
          <a:bodyPr anchor="t" anchorCtr="0" bIns="0" lIns="0" numCol="1" rIns="0" spcFirstLastPara="1" tIns="0" wrap="square">
            <a:spAutoFit/>
          </a:bodyPr>
          <a:lstStyle/>
          <a:p>
            <a:pPr algn="l" indent="0" lvl="0" marL="0" marR="0" rtl="0">
              <a:lnSpc>
                <a:spcPct val="100000"/>
              </a:lnSpc>
              <a:spcBef>
                <a:spcPts val="0"/>
              </a:spcBef>
              <a:spcAft>
                <a:spcPts val="0"/>
              </a:spcAft>
              <a:buClr>
                <a:srgbClr val="000000"/>
              </a:buClr>
              <a:buSzPts val="8600"/>
              <a:buFont typeface="Arial"/>
              <a:buNone/>
            </a:pPr>
            <a:r>
              <a:rPr altLang="ja" b="0" cap="none" dirty="0" i="0" lang="en-US" strike="noStrike" sz="8600" u="none">
                <a:solidFill>
                  <a:srgbClr val="BDE405"/>
                </a:solidFill>
                <a:latin typeface="Century Gothic"/>
                <a:ea typeface="Century Gothic"/>
                <a:cs typeface="Century Gothic"/>
                <a:sym typeface="Century Gothic"/>
              </a:rPr>
              <a:t>2</a:t>
            </a:r>
            <a:endParaRPr b="0" cap="none" dirty="0" i="0" strike="noStrike" sz="8600" u="none">
              <a:solidFill>
                <a:srgbClr val="BDE405"/>
              </a:solidFill>
              <a:latin typeface="Century Gothic"/>
              <a:ea typeface="Century Gothic"/>
              <a:cs typeface="Century Gothic"/>
              <a:sym typeface="Century Gothic"/>
            </a:endParaRPr>
          </a:p>
        </p:txBody>
      </p:sp>
    </p:spTree>
  </p:cSld>
  <p:clrMapOvr>
    <a:masterClrMapping/>
  </p:clrMapOvr>
  <p:extLst>
    <p:ext uri="{6950BFC3-D8DA-4A85-94F7-54DA5524770B}">
      <p188:commentRel xmlns:p188="http://schemas.microsoft.com/office/powerpoint/2018/8/main" r:id="rId7"/>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9"/>
          <p:cNvSpPr txBox="1">
            <a:spLocks noGrp="1"/>
          </p:cNvSpPr>
          <p:nvPr>
            <p:ph idx="12" type="sldNum"/>
          </p:nvPr>
        </p:nvSpPr>
        <p:spPr>
          <a:xfrm>
            <a:off x="6835378" y="4743451"/>
            <a:ext cx="2057400" cy="400049"/>
          </a:xfrm>
          <a:prstGeom prst="rect">
            <a:avLst/>
          </a:prstGeom>
          <a:noFill/>
          <a:ln>
            <a:noFill/>
          </a:ln>
        </p:spPr>
        <p:txBody>
          <a:bodyPr anchor="ctr" anchorCtr="0" bIns="34275" lIns="68575" numCol="1" rIns="68575" spcFirstLastPara="1" tIns="34275" wrap="square">
            <a:noAutofit/>
          </a:bodyPr>
          <a:lstStyle/>
          <a:p>
            <a:pPr algn="r" indent="0" lvl="0" marL="0" rtl="0">
              <a:lnSpc>
                <a:spcPct val="100000"/>
              </a:lnSpc>
              <a:spcBef>
                <a:spcPts val="0"/>
              </a:spcBef>
              <a:spcAft>
                <a:spcPts val="0"/>
              </a:spcAft>
              <a:buSzPts val="900"/>
              <a:buNone/>
            </a:pPr>
            <a:fld id="{00000000-1234-1234-1234-123412341234}" type="slidenum">
              <a:rPr altLang="ja" lang="en-US">
                <a:solidFill>
                  <a:schemeClr val="dk1"/>
                </a:solidFill>
              </a:rPr>
              <a:t>7</a:t>
            </a:fld>
            <a:endParaRPr>
              <a:solidFill>
                <a:schemeClr val="dk1"/>
              </a:solidFill>
            </a:endParaRPr>
          </a:p>
        </p:txBody>
      </p:sp>
      <p:sp>
        <p:nvSpPr>
          <p:cNvPr id="260" name="Google Shape;260;p29"/>
          <p:cNvSpPr/>
          <p:nvPr/>
        </p:nvSpPr>
        <p:spPr>
          <a:xfrm>
            <a:off x="0" y="104776"/>
            <a:ext cx="1183005" cy="219075"/>
          </a:xfrm>
          <a:prstGeom prst="rect">
            <a:avLst/>
          </a:prstGeom>
          <a:solidFill>
            <a:schemeClr val="dk1"/>
          </a:solidFill>
          <a:ln>
            <a:noFill/>
          </a:ln>
        </p:spPr>
        <p:txBody>
          <a:bodyPr anchor="ctr" anchorCtr="0" bIns="34275" lIns="68575" numCol="1" rIns="68575" spcFirstLastPara="1" tIns="34275" wrap="square">
            <a:noAutofit/>
          </a:bodyPr>
          <a:lstStyle/>
          <a:p>
            <a:pPr algn="ctr" indent="0" lvl="0" marL="0" marR="0" rtl="0">
              <a:lnSpc>
                <a:spcPct val="139000"/>
              </a:lnSpc>
              <a:spcBef>
                <a:spcPts val="0"/>
              </a:spcBef>
              <a:spcAft>
                <a:spcPts val="0"/>
              </a:spcAft>
              <a:buClr>
                <a:srgbClr val="000000"/>
              </a:buClr>
              <a:buSzPts val="1400"/>
              <a:buFont typeface="Arial"/>
              <a:buNone/>
            </a:pPr>
            <a:r>
              <a:rPr dirty="0" err="1" lang="en-US" spc="200" sz="800">
                <a:solidFill>
                  <a:schemeClr val="lt1"/>
                </a:solidFill>
              </a:rPr>
              <a:t>ステップ</a:t>
            </a:r>
            <a:r>
              <a:rPr dirty="0" lang="en-US" spc="200" sz="800">
                <a:solidFill>
                  <a:schemeClr val="lt1"/>
                </a:solidFill>
              </a:rPr>
              <a:t>①</a:t>
            </a:r>
            <a:endParaRPr b="0" cap="none" dirty="0" i="0" spc="200" strike="noStrike" sz="800" u="none">
              <a:solidFill>
                <a:schemeClr val="lt1"/>
              </a:solidFill>
              <a:latin typeface="Arial"/>
              <a:ea typeface="Arial"/>
              <a:cs typeface="Arial"/>
              <a:sym typeface="Arial"/>
            </a:endParaRPr>
          </a:p>
        </p:txBody>
      </p:sp>
      <p:sp>
        <p:nvSpPr>
          <p:cNvPr id="261" name="Google Shape;261;p29"/>
          <p:cNvSpPr txBox="1">
            <a:spLocks noGrp="1"/>
          </p:cNvSpPr>
          <p:nvPr>
            <p:ph idx="11" type="ftr"/>
          </p:nvPr>
        </p:nvSpPr>
        <p:spPr>
          <a:xfrm>
            <a:off x="3028950" y="4743451"/>
            <a:ext cx="3086100" cy="400049"/>
          </a:xfrm>
          <a:prstGeom prst="rect">
            <a:avLst/>
          </a:prstGeom>
          <a:noFill/>
          <a:ln>
            <a:noFill/>
          </a:ln>
        </p:spPr>
        <p:txBody>
          <a:bodyPr anchor="ctr" anchorCtr="0" bIns="34275" lIns="68575" numCol="1" rIns="68575" spcFirstLastPara="1" tIns="34275" wrap="square">
            <a:noAutofit/>
          </a:bodyPr>
          <a:lstStyle/>
          <a:p>
            <a:pPr algn="ctr" indent="0" lvl="0" marL="0" rtl="0">
              <a:lnSpc>
                <a:spcPct val="100000"/>
              </a:lnSpc>
              <a:spcBef>
                <a:spcPts val="0"/>
              </a:spcBef>
              <a:spcAft>
                <a:spcPts val="0"/>
              </a:spcAft>
              <a:buSzPts val="1100"/>
              <a:buNone/>
            </a:pPr>
            <a:r>
              <a:rPr altLang="ja" b="0" dirty="0" i="0" lang="ja">
                <a:solidFill>
                  <a:schemeClr val="dk1"/>
                </a:solidFill>
                <a:latin typeface="Arial"/>
                <a:ea typeface="Arial"/>
                <a:cs typeface="Arial"/>
                <a:sym typeface="Arial"/>
              </a:rPr>
              <a:t>VALUE WORKS. All Rights Reserved.</a:t>
            </a:r>
            <a:endParaRPr dirty="0">
              <a:solidFill>
                <a:schemeClr val="dk1"/>
              </a:solidFill>
              <a:latin typeface="Arial"/>
              <a:ea typeface="Arial"/>
              <a:cs typeface="Arial"/>
              <a:sym typeface="Arial"/>
            </a:endParaRPr>
          </a:p>
        </p:txBody>
      </p:sp>
      <p:grpSp>
        <p:nvGrpSpPr>
          <p:cNvPr id="315" name="グループ化 314">
            <a:extLst>
              <a:ext uri="{FF2B5EF4-FFF2-40B4-BE49-F238E27FC236}">
                <a16:creationId xmlns:a16="http://schemas.microsoft.com/office/drawing/2014/main" id="{AE6A56E5-C2BD-2A15-8658-AA363143B660}"/>
              </a:ext>
            </a:extLst>
          </p:cNvPr>
          <p:cNvGrpSpPr/>
          <p:nvPr/>
        </p:nvGrpSpPr>
        <p:grpSpPr>
          <a:xfrm>
            <a:off x="3205218" y="1874560"/>
            <a:ext cx="2722738" cy="2530665"/>
            <a:chOff x="3205218" y="1874560"/>
            <a:chExt cx="2722738" cy="2530665"/>
          </a:xfrm>
        </p:grpSpPr>
        <p:sp>
          <p:nvSpPr>
            <p:cNvPr id="264" name="Google Shape;264;p29"/>
            <p:cNvSpPr/>
            <p:nvPr/>
          </p:nvSpPr>
          <p:spPr>
            <a:xfrm>
              <a:off x="3321132" y="2075616"/>
              <a:ext cx="2606824" cy="2329609"/>
            </a:xfrm>
            <a:prstGeom prst="rect">
              <a:avLst/>
            </a:prstGeom>
            <a:solidFill>
              <a:schemeClr val="lt1"/>
            </a:solidFill>
            <a:ln>
              <a:noFill/>
            </a:ln>
            <a:effectLst>
              <a:outerShdw algn="tl" blurRad="50800" dir="2700000" dist="38100" rotWithShape="0">
                <a:srgbClr val="D8D8D8">
                  <a:alpha val="40000"/>
                </a:srgbClr>
              </a:outerShdw>
            </a:effectLst>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i="0" strike="noStrike" sz="1400" u="none">
                <a:solidFill>
                  <a:schemeClr val="lt1"/>
                </a:solidFill>
                <a:latin typeface="Arial"/>
                <a:ea typeface="Arial"/>
                <a:cs typeface="Arial"/>
                <a:sym typeface="Arial"/>
              </a:endParaRPr>
            </a:p>
          </p:txBody>
        </p:sp>
        <p:sp>
          <p:nvSpPr>
            <p:cNvPr id="271" name="Google Shape;271;p29"/>
            <p:cNvSpPr txBox="1"/>
            <p:nvPr/>
          </p:nvSpPr>
          <p:spPr>
            <a:xfrm>
              <a:off x="3321132" y="2540439"/>
              <a:ext cx="2606824" cy="577051"/>
            </a:xfrm>
            <a:prstGeom prst="rect">
              <a:avLst/>
            </a:prstGeom>
            <a:noFill/>
            <a:ln>
              <a:noFill/>
            </a:ln>
          </p:spPr>
          <p:txBody>
            <a:bodyPr anchor="t" anchorCtr="0" bIns="34275" lIns="68575" numCol="1" rIns="68575" spcFirstLastPara="1" tIns="34275" wrap="square">
              <a:spAutoFit/>
            </a:bodyPr>
            <a:lstStyle/>
            <a:p>
              <a:pPr algn="ctr" indent="0" lvl="0" marL="0" marR="0" rtl="0">
                <a:lnSpc>
                  <a:spcPct val="150000"/>
                </a:lnSpc>
                <a:spcBef>
                  <a:spcPts val="0"/>
                </a:spcBef>
                <a:spcAft>
                  <a:spcPts val="0"/>
                </a:spcAft>
                <a:buClr>
                  <a:srgbClr val="3F3F3F"/>
                </a:buClr>
                <a:buSzPts val="1100"/>
                <a:buFont typeface="Arial"/>
                <a:buNone/>
              </a:pPr>
              <a:r>
                <a:rPr b="1" cap="none" i="0" lang="ja-JP" strike="noStrike" sz="1100" u="none">
                  <a:solidFill>
                    <a:schemeClr val="dk1"/>
                  </a:solidFill>
                  <a:latin typeface="Arial"/>
                  <a:ea typeface="Arial"/>
                  <a:cs typeface="Arial"/>
                  <a:sym typeface="Arial"/>
                </a:rPr>
                <a:t>競合との差別化を踏まえた</a:t>
              </a:r>
              <a:endParaRPr altLang="ja-JP" b="1" cap="none" dirty="0" i="0" lang="en-US" strike="noStrike" sz="1100" u="none">
                <a:solidFill>
                  <a:schemeClr val="dk1"/>
                </a:solidFill>
                <a:latin typeface="Arial"/>
                <a:ea typeface="Arial"/>
                <a:cs typeface="Arial"/>
                <a:sym typeface="Arial"/>
              </a:endParaRPr>
            </a:p>
            <a:p>
              <a:pPr algn="ctr" indent="0" lvl="0" marL="0" marR="0" rtl="0">
                <a:lnSpc>
                  <a:spcPct val="150000"/>
                </a:lnSpc>
                <a:spcBef>
                  <a:spcPts val="0"/>
                </a:spcBef>
                <a:spcAft>
                  <a:spcPts val="0"/>
                </a:spcAft>
                <a:buClr>
                  <a:srgbClr val="3F3F3F"/>
                </a:buClr>
                <a:buSzPts val="1100"/>
                <a:buFont typeface="Arial"/>
                <a:buNone/>
              </a:pPr>
              <a:r>
                <a:rPr b="1" cap="none" i="0" lang="ja-JP" strike="noStrike" sz="1100" u="none">
                  <a:solidFill>
                    <a:schemeClr val="dk1"/>
                  </a:solidFill>
                  <a:latin typeface="Arial"/>
                  <a:ea typeface="Arial"/>
                  <a:cs typeface="Arial"/>
                  <a:sym typeface="Arial"/>
                </a:rPr>
                <a:t>自社の特徴</a:t>
              </a:r>
            </a:p>
          </p:txBody>
        </p:sp>
        <p:grpSp>
          <p:nvGrpSpPr>
            <p:cNvPr id="312" name="グループ化 311">
              <a:extLst>
                <a:ext uri="{FF2B5EF4-FFF2-40B4-BE49-F238E27FC236}">
                  <a16:creationId xmlns:a16="http://schemas.microsoft.com/office/drawing/2014/main" id="{AAC7D5A1-2FEA-E537-0429-5C018585543D}"/>
                </a:ext>
              </a:extLst>
            </p:cNvPr>
            <p:cNvGrpSpPr/>
            <p:nvPr/>
          </p:nvGrpSpPr>
          <p:grpSpPr>
            <a:xfrm>
              <a:off x="4276872" y="3213732"/>
              <a:ext cx="623601" cy="981143"/>
              <a:chOff x="4276872" y="3213732"/>
              <a:chExt cx="623601" cy="981143"/>
            </a:xfrm>
          </p:grpSpPr>
          <p:pic>
            <p:nvPicPr>
              <p:cNvPr descr="都市 単色塗りつぶし" id="9" name="グラフィックス 8">
                <a:extLst>
                  <a:ext uri="{FF2B5EF4-FFF2-40B4-BE49-F238E27FC236}">
                    <a16:creationId xmlns:a16="http://schemas.microsoft.com/office/drawing/2014/main" id="{5E4A4794-2798-8DE8-C7D5-A3593335F1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76872" y="3571274"/>
                <a:ext cx="623601" cy="623601"/>
              </a:xfrm>
              <a:prstGeom prst="rect">
                <a:avLst/>
              </a:prstGeom>
            </p:spPr>
          </p:pic>
          <p:pic>
            <p:nvPicPr>
              <p:cNvPr descr="電球 単色塗りつぶし" id="59" name="グラフィックス 58">
                <a:extLst>
                  <a:ext uri="{FF2B5EF4-FFF2-40B4-BE49-F238E27FC236}">
                    <a16:creationId xmlns:a16="http://schemas.microsoft.com/office/drawing/2014/main" id="{EE192BAF-C6F1-D8BE-1368-2D22C106AB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17650" y="3213732"/>
                <a:ext cx="337877" cy="337877"/>
              </a:xfrm>
              <a:prstGeom prst="rect">
                <a:avLst/>
              </a:prstGeom>
            </p:spPr>
          </p:pic>
        </p:grpSp>
        <p:sp>
          <p:nvSpPr>
            <p:cNvPr id="269" name="Google Shape;269;p29"/>
            <p:cNvSpPr/>
            <p:nvPr/>
          </p:nvSpPr>
          <p:spPr>
            <a:xfrm>
              <a:off x="3205218" y="1874560"/>
              <a:ext cx="493738" cy="485207"/>
            </a:xfrm>
            <a:prstGeom prst="roundRect">
              <a:avLst>
                <a:gd fmla="val 0" name="adj"/>
              </a:avLst>
            </a:prstGeom>
            <a:solidFill>
              <a:schemeClr val="lt1">
                <a:alpha val="3529"/>
              </a:schemeClr>
            </a:solidFill>
            <a:ln cap="flat" cmpd="sng" w="15875">
              <a:solidFill>
                <a:schemeClr val="lt1">
                  <a:alpha val="32549"/>
                </a:schemeClr>
              </a:solidFill>
              <a:prstDash val="solid"/>
              <a:miter lim="800000"/>
              <a:headEnd len="sm" type="none" w="sm"/>
              <a:tailEnd len="sm" type="none" w="sm"/>
            </a:ln>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i="0" strike="noStrike" sz="1400" u="none">
                <a:solidFill>
                  <a:schemeClr val="lt1"/>
                </a:solidFill>
                <a:latin typeface="Arial"/>
                <a:ea typeface="Arial"/>
                <a:cs typeface="Arial"/>
                <a:sym typeface="Arial"/>
              </a:endParaRPr>
            </a:p>
          </p:txBody>
        </p:sp>
        <p:grpSp>
          <p:nvGrpSpPr>
            <p:cNvPr id="265" name="Google Shape;265;p29"/>
            <p:cNvGrpSpPr/>
            <p:nvPr/>
          </p:nvGrpSpPr>
          <p:grpSpPr>
            <a:xfrm>
              <a:off x="3209071" y="1878414"/>
              <a:ext cx="534812" cy="522671"/>
              <a:chOff x="669494" y="2825357"/>
              <a:chExt cx="2513806" cy="696895"/>
            </a:xfrm>
          </p:grpSpPr>
          <p:sp>
            <p:nvSpPr>
              <p:cNvPr id="266" name="Google Shape;266;p29"/>
              <p:cNvSpPr/>
              <p:nvPr/>
            </p:nvSpPr>
            <p:spPr>
              <a:xfrm>
                <a:off x="889777" y="2875311"/>
                <a:ext cx="2293523" cy="646941"/>
              </a:xfrm>
              <a:prstGeom prst="rect">
                <a:avLst/>
              </a:prstGeom>
              <a:gradFill>
                <a:gsLst>
                  <a:gs pos="0">
                    <a:srgbClr val="235079">
                      <a:alpha val="85000"/>
                    </a:srgbClr>
                  </a:gs>
                  <a:gs pos="100000">
                    <a:srgbClr val="1B2C50">
                      <a:alpha val="80000"/>
                    </a:srgbClr>
                  </a:gs>
                </a:gsLst>
                <a:lin ang="0" scaled="0"/>
              </a:gradFill>
              <a:ln>
                <a:noFill/>
              </a:ln>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200"/>
                  <a:buFont typeface="Arial"/>
                  <a:buNone/>
                </a:pPr>
                <a:endParaRPr b="1" cap="none" i="0" strike="noStrike" sz="1200" u="none">
                  <a:solidFill>
                    <a:schemeClr val="lt1"/>
                  </a:solidFill>
                  <a:latin typeface="Arial"/>
                  <a:ea typeface="Arial"/>
                  <a:cs typeface="Arial"/>
                  <a:sym typeface="Arial"/>
                </a:endParaRPr>
              </a:p>
            </p:txBody>
          </p:sp>
          <p:sp>
            <p:nvSpPr>
              <p:cNvPr id="267" name="Google Shape;267;p29"/>
              <p:cNvSpPr/>
              <p:nvPr/>
            </p:nvSpPr>
            <p:spPr>
              <a:xfrm>
                <a:off x="675854" y="2825357"/>
                <a:ext cx="2296276" cy="646942"/>
              </a:xfrm>
              <a:prstGeom prst="roundRect">
                <a:avLst>
                  <a:gd fmla="val 0" name="adj"/>
                </a:avLst>
              </a:prstGeom>
              <a:solidFill>
                <a:srgbClr val="235079">
                  <a:alpha val="23529"/>
                </a:srgbClr>
              </a:solidFill>
              <a:ln cap="flat" cmpd="sng" w="9525">
                <a:solidFill>
                  <a:schemeClr val="lt1">
                    <a:alpha val="32941"/>
                  </a:schemeClr>
                </a:solidFill>
                <a:prstDash val="solid"/>
                <a:round/>
                <a:headEnd len="sm" type="none" w="sm"/>
                <a:tailEnd len="sm" type="none" w="sm"/>
              </a:ln>
              <a:effectLst>
                <a:outerShdw algn="br" blurRad="50800" dir="13500000" dist="38100" rotWithShape="0">
                  <a:srgbClr val="AEABAB"/>
                </a:outerShdw>
              </a:effectLst>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FF0000"/>
                  </a:solidFill>
                  <a:latin typeface="Arial"/>
                  <a:ea typeface="Arial"/>
                  <a:cs typeface="Arial"/>
                  <a:sym typeface="Arial"/>
                </a:endParaRPr>
              </a:p>
            </p:txBody>
          </p:sp>
          <p:sp>
            <p:nvSpPr>
              <p:cNvPr id="268" name="Google Shape;268;p29"/>
              <p:cNvSpPr txBox="1"/>
              <p:nvPr/>
            </p:nvSpPr>
            <p:spPr>
              <a:xfrm>
                <a:off x="669494" y="2984380"/>
                <a:ext cx="2302633" cy="379551"/>
              </a:xfrm>
              <a:prstGeom prst="rect">
                <a:avLst/>
              </a:prstGeom>
              <a:noFill/>
              <a:ln>
                <a:noFill/>
              </a:ln>
            </p:spPr>
            <p:txBody>
              <a:bodyPr anchor="t" anchorCtr="0" bIns="34275" lIns="68575" numCol="1" rIns="68575" spcFirstLastPara="1" tIns="34275" wrap="square">
                <a:spAutoFit/>
              </a:bodyPr>
              <a:lstStyle/>
              <a:p>
                <a:pPr algn="ctr" indent="0" lvl="0" marL="0" marR="0" rtl="0">
                  <a:lnSpc>
                    <a:spcPct val="100000"/>
                  </a:lnSpc>
                  <a:spcBef>
                    <a:spcPts val="0"/>
                  </a:spcBef>
                  <a:spcAft>
                    <a:spcPts val="0"/>
                  </a:spcAft>
                  <a:buClr>
                    <a:srgbClr val="000000"/>
                  </a:buClr>
                  <a:buSzPts val="1100"/>
                  <a:buFont typeface="Arial"/>
                  <a:buNone/>
                </a:pPr>
                <a:r>
                  <a:rPr altLang="ja" b="1" cap="none" dirty="0" i="0" lang="en-US" strike="noStrike" sz="1400" u="none">
                    <a:solidFill>
                      <a:schemeClr val="lt1"/>
                    </a:solidFill>
                    <a:latin typeface="Arial"/>
                    <a:ea typeface="Arial"/>
                    <a:cs typeface="Arial"/>
                    <a:sym typeface="Arial"/>
                  </a:rPr>
                  <a:t>0</a:t>
                </a:r>
                <a:r>
                  <a:rPr altLang="ja" b="1" cap="none" dirty="0" i="0" lang="ja" strike="noStrike" sz="1400" u="none">
                    <a:solidFill>
                      <a:schemeClr val="lt1"/>
                    </a:solidFill>
                    <a:latin typeface="Arial"/>
                    <a:ea typeface="Arial"/>
                    <a:cs typeface="Arial"/>
                    <a:sym typeface="Arial"/>
                  </a:rPr>
                  <a:t>2</a:t>
                </a:r>
                <a:endParaRPr b="1" cap="none" dirty="0" i="0" strike="noStrike" sz="1400" u="none">
                  <a:solidFill>
                    <a:schemeClr val="lt1"/>
                  </a:solidFill>
                  <a:latin typeface="Arial"/>
                  <a:ea typeface="Arial"/>
                  <a:cs typeface="Arial"/>
                  <a:sym typeface="Arial"/>
                </a:endParaRPr>
              </a:p>
            </p:txBody>
          </p:sp>
        </p:grpSp>
      </p:grpSp>
      <p:grpSp>
        <p:nvGrpSpPr>
          <p:cNvPr id="2" name="Google Shape;190;p26">
            <a:extLst>
              <a:ext uri="{FF2B5EF4-FFF2-40B4-BE49-F238E27FC236}">
                <a16:creationId xmlns:a16="http://schemas.microsoft.com/office/drawing/2014/main" id="{C6CA8296-1145-EE38-5F2C-CE9169D1D3DD}"/>
              </a:ext>
            </a:extLst>
          </p:cNvPr>
          <p:cNvGrpSpPr/>
          <p:nvPr/>
        </p:nvGrpSpPr>
        <p:grpSpPr>
          <a:xfrm>
            <a:off x="1182600" y="450900"/>
            <a:ext cx="6771825" cy="1294543"/>
            <a:chOff x="1283627" y="601200"/>
            <a:chExt cx="9029100" cy="1726057"/>
          </a:xfrm>
        </p:grpSpPr>
        <p:sp>
          <p:nvSpPr>
            <p:cNvPr id="3" name="Google Shape;191;p26">
              <a:extLst>
                <a:ext uri="{FF2B5EF4-FFF2-40B4-BE49-F238E27FC236}">
                  <a16:creationId xmlns:a16="http://schemas.microsoft.com/office/drawing/2014/main" id="{704EFB48-FE02-CD36-AD68-BEEC526F44E9}"/>
                </a:ext>
              </a:extLst>
            </p:cNvPr>
            <p:cNvSpPr txBox="1"/>
            <p:nvPr/>
          </p:nvSpPr>
          <p:spPr>
            <a:xfrm>
              <a:off x="3155627" y="601200"/>
              <a:ext cx="5289025" cy="287259"/>
            </a:xfrm>
            <a:prstGeom prst="rect">
              <a:avLst/>
            </a:prstGeom>
            <a:noFill/>
            <a:ln>
              <a:noFill/>
            </a:ln>
          </p:spPr>
          <p:txBody>
            <a:bodyPr anchor="t" anchorCtr="0" bIns="0" lIns="0" numCol="1" rIns="0" spcFirstLastPara="1" tIns="0" wrap="square">
              <a:spAutoFit/>
            </a:bodyPr>
            <a:lstStyle/>
            <a:p>
              <a:pPr algn="ctr" indent="0" lvl="0" marL="0" marR="0" rtl="0">
                <a:lnSpc>
                  <a:spcPct val="100000"/>
                </a:lnSpc>
                <a:spcBef>
                  <a:spcPts val="0"/>
                </a:spcBef>
                <a:spcAft>
                  <a:spcPts val="0"/>
                </a:spcAft>
                <a:buClr>
                  <a:srgbClr val="000000"/>
                </a:buClr>
                <a:buSzPts val="1400"/>
                <a:buFont typeface="Arial"/>
                <a:buNone/>
              </a:pPr>
              <a:r>
                <a:rPr b="0" cap="none" i="0" lang="ja-JP" strike="noStrike" sz="1400" u="none">
                  <a:solidFill>
                    <a:schemeClr val="dk1"/>
                  </a:solidFill>
                  <a:latin typeface="Arial"/>
                  <a:ea typeface="Arial"/>
                  <a:cs typeface="Arial"/>
                  <a:sym typeface="Arial"/>
                </a:rPr>
                <a:t>伝えたい情報を整理する</a:t>
              </a:r>
            </a:p>
          </p:txBody>
        </p:sp>
        <p:sp>
          <p:nvSpPr>
            <p:cNvPr id="5" name="Google Shape;192;p26">
              <a:extLst>
                <a:ext uri="{FF2B5EF4-FFF2-40B4-BE49-F238E27FC236}">
                  <a16:creationId xmlns:a16="http://schemas.microsoft.com/office/drawing/2014/main" id="{58FAAEC6-B16B-8602-CE9E-21B8E8CD85F4}"/>
                </a:ext>
              </a:extLst>
            </p:cNvPr>
            <p:cNvSpPr txBox="1"/>
            <p:nvPr/>
          </p:nvSpPr>
          <p:spPr>
            <a:xfrm>
              <a:off x="1283627" y="1044000"/>
              <a:ext cx="9029100" cy="1283257"/>
            </a:xfrm>
            <a:prstGeom prst="rect">
              <a:avLst/>
            </a:prstGeom>
            <a:noFill/>
            <a:ln>
              <a:noFill/>
            </a:ln>
          </p:spPr>
          <p:txBody>
            <a:bodyPr anchor="t" anchorCtr="0" bIns="0" lIns="0" numCol="1" rIns="0" spcFirstLastPara="1" tIns="0" wrap="square">
              <a:spAutoFit/>
            </a:bodyPr>
            <a:lstStyle/>
            <a:p>
              <a:pPr algn="ctr" indent="0" lvl="0" marL="0" marR="0" rtl="0">
                <a:lnSpc>
                  <a:spcPct val="139000"/>
                </a:lnSpc>
                <a:spcBef>
                  <a:spcPts val="0"/>
                </a:spcBef>
                <a:spcAft>
                  <a:spcPts val="0"/>
                </a:spcAft>
                <a:buClr>
                  <a:srgbClr val="000000"/>
                </a:buClr>
                <a:buSzPts val="900"/>
                <a:buFont typeface="Arial"/>
                <a:buNone/>
              </a:pPr>
              <a:r>
                <a:rPr b="0" cap="none" i="0" lang="ja-JP" strike="noStrike" sz="900" u="none">
                  <a:solidFill>
                    <a:schemeClr val="dk1"/>
                  </a:solidFill>
                  <a:latin typeface="Arial"/>
                  <a:ea typeface="Arial"/>
                  <a:cs typeface="Arial"/>
                  <a:sym typeface="Arial"/>
                </a:rPr>
                <a:t>まず、自社の採用戦略に合わせて伝えたい情報を整理しましょう。</a:t>
              </a:r>
            </a:p>
            <a:p>
              <a:pPr algn="ctr" indent="0" lvl="0" marL="0" marR="0" rtl="0">
                <a:lnSpc>
                  <a:spcPct val="139000"/>
                </a:lnSpc>
                <a:spcBef>
                  <a:spcPts val="0"/>
                </a:spcBef>
                <a:spcAft>
                  <a:spcPts val="0"/>
                </a:spcAft>
                <a:buClr>
                  <a:srgbClr val="000000"/>
                </a:buClr>
                <a:buSzPts val="900"/>
                <a:buFont typeface="Arial"/>
                <a:buNone/>
              </a:pPr>
              <a:r>
                <a:rPr b="0" cap="none" i="0" lang="ja-JP" strike="noStrike" sz="900" u="none">
                  <a:solidFill>
                    <a:schemeClr val="dk1"/>
                  </a:solidFill>
                  <a:latin typeface="Arial"/>
                  <a:ea typeface="Arial"/>
                  <a:cs typeface="Arial"/>
                  <a:sym typeface="Arial"/>
                </a:rPr>
                <a:t>単に採用したい人数や求めるスキルだけではなく、</a:t>
              </a:r>
              <a:br>
                <a:rPr altLang="ja-JP" b="0" cap="none" dirty="0" i="0" lang="en-US" strike="noStrike" sz="900" u="none">
                  <a:solidFill>
                    <a:schemeClr val="dk1"/>
                  </a:solidFill>
                  <a:latin typeface="Arial"/>
                  <a:ea typeface="Arial"/>
                  <a:cs typeface="Arial"/>
                  <a:sym typeface="Arial"/>
                </a:rPr>
              </a:br>
              <a:r>
                <a:rPr b="1" cap="none" i="0" lang="ja-JP" strike="noStrike" sz="900" u="none">
                  <a:solidFill>
                    <a:srgbClr val="235079"/>
                  </a:solidFill>
                  <a:latin typeface="Arial"/>
                  <a:ea typeface="Arial"/>
                  <a:cs typeface="Arial"/>
                  <a:sym typeface="Arial"/>
                </a:rPr>
                <a:t>ミスマッチを防ぐために求職者に理解してほしい情報を整理することが重要</a:t>
              </a:r>
              <a:r>
                <a:rPr b="0" cap="none" i="0" lang="ja-JP" strike="noStrike" sz="900" u="none">
                  <a:solidFill>
                    <a:schemeClr val="dk1"/>
                  </a:solidFill>
                  <a:latin typeface="Arial"/>
                  <a:ea typeface="Arial"/>
                  <a:cs typeface="Arial"/>
                  <a:sym typeface="Arial"/>
                </a:rPr>
                <a:t>です。</a:t>
              </a:r>
            </a:p>
            <a:p>
              <a:pPr algn="ctr" indent="0" lvl="0" marL="0" marR="0" rtl="0">
                <a:lnSpc>
                  <a:spcPct val="139000"/>
                </a:lnSpc>
                <a:spcBef>
                  <a:spcPts val="0"/>
                </a:spcBef>
                <a:spcAft>
                  <a:spcPts val="0"/>
                </a:spcAft>
                <a:buClr>
                  <a:srgbClr val="000000"/>
                </a:buClr>
                <a:buSzPts val="900"/>
                <a:buFont typeface="Arial"/>
                <a:buNone/>
              </a:pPr>
              <a:r>
                <a:rPr b="0" cap="none" i="0" lang="ja-JP" strike="noStrike" sz="900" u="none">
                  <a:solidFill>
                    <a:schemeClr val="dk1"/>
                  </a:solidFill>
                  <a:latin typeface="Arial"/>
                  <a:ea typeface="Arial"/>
                  <a:cs typeface="Arial"/>
                  <a:sym typeface="Arial"/>
                </a:rPr>
                <a:t>具体的な情報としては、以下が挙げられます。</a:t>
              </a:r>
            </a:p>
            <a:p>
              <a:pPr algn="ctr" indent="0" lvl="0" marL="0" marR="0" rtl="0">
                <a:lnSpc>
                  <a:spcPct val="139000"/>
                </a:lnSpc>
                <a:spcBef>
                  <a:spcPts val="0"/>
                </a:spcBef>
                <a:spcAft>
                  <a:spcPts val="0"/>
                </a:spcAft>
                <a:buClr>
                  <a:srgbClr val="000000"/>
                </a:buClr>
                <a:buSzPts val="900"/>
                <a:buFont typeface="Arial"/>
                <a:buNone/>
              </a:pPr>
              <a:endParaRPr b="0" cap="none" i="0" lang="ja-JP" strike="noStrike" sz="900" u="none">
                <a:solidFill>
                  <a:schemeClr val="dk1"/>
                </a:solidFill>
                <a:latin typeface="Arial"/>
                <a:ea typeface="Arial"/>
                <a:cs typeface="Arial"/>
                <a:sym typeface="Arial"/>
              </a:endParaRPr>
            </a:p>
          </p:txBody>
        </p:sp>
      </p:grpSp>
      <p:grpSp>
        <p:nvGrpSpPr>
          <p:cNvPr id="314" name="グループ化 313">
            <a:extLst>
              <a:ext uri="{FF2B5EF4-FFF2-40B4-BE49-F238E27FC236}">
                <a16:creationId xmlns:a16="http://schemas.microsoft.com/office/drawing/2014/main" id="{B967174D-A1BE-6227-CA88-F27969460CD5}"/>
              </a:ext>
            </a:extLst>
          </p:cNvPr>
          <p:cNvGrpSpPr/>
          <p:nvPr/>
        </p:nvGrpSpPr>
        <p:grpSpPr>
          <a:xfrm>
            <a:off x="290658" y="1878413"/>
            <a:ext cx="2718885" cy="2526812"/>
            <a:chOff x="290658" y="1878413"/>
            <a:chExt cx="2718885" cy="2526812"/>
          </a:xfrm>
        </p:grpSpPr>
        <p:sp>
          <p:nvSpPr>
            <p:cNvPr id="282" name="Google Shape;282;p29"/>
            <p:cNvSpPr/>
            <p:nvPr/>
          </p:nvSpPr>
          <p:spPr>
            <a:xfrm>
              <a:off x="402719" y="2075616"/>
              <a:ext cx="2606824" cy="2329609"/>
            </a:xfrm>
            <a:prstGeom prst="rect">
              <a:avLst/>
            </a:prstGeom>
            <a:solidFill>
              <a:schemeClr val="lt1"/>
            </a:solidFill>
            <a:ln>
              <a:noFill/>
            </a:ln>
            <a:effectLst>
              <a:outerShdw algn="tl" blurRad="50800" dir="2700000" dist="38100" rotWithShape="0">
                <a:srgbClr val="D8D8D8">
                  <a:alpha val="40000"/>
                </a:srgbClr>
              </a:outerShdw>
            </a:effectLst>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dirty="0" i="0" strike="noStrike" sz="1400" u="none">
                <a:solidFill>
                  <a:schemeClr val="lt1"/>
                </a:solidFill>
                <a:latin typeface="Arial"/>
                <a:ea typeface="Arial"/>
                <a:cs typeface="Arial"/>
                <a:sym typeface="Arial"/>
              </a:endParaRPr>
            </a:p>
          </p:txBody>
        </p:sp>
        <p:sp>
          <p:nvSpPr>
            <p:cNvPr id="289" name="Google Shape;289;p29"/>
            <p:cNvSpPr/>
            <p:nvPr/>
          </p:nvSpPr>
          <p:spPr>
            <a:xfrm>
              <a:off x="290658" y="1878413"/>
              <a:ext cx="497094" cy="485206"/>
            </a:xfrm>
            <a:prstGeom prst="roundRect">
              <a:avLst>
                <a:gd fmla="val 0" name="adj"/>
              </a:avLst>
            </a:prstGeom>
            <a:solidFill>
              <a:schemeClr val="lt1">
                <a:alpha val="3529"/>
              </a:schemeClr>
            </a:solidFill>
            <a:ln cap="flat" cmpd="sng" w="15875">
              <a:solidFill>
                <a:schemeClr val="lt1">
                  <a:alpha val="32549"/>
                </a:schemeClr>
              </a:solidFill>
              <a:prstDash val="solid"/>
              <a:miter lim="800000"/>
              <a:headEnd len="sm" type="none" w="sm"/>
              <a:tailEnd len="sm" type="none" w="sm"/>
            </a:ln>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i="0" strike="noStrike" sz="1400" u="none">
                <a:solidFill>
                  <a:schemeClr val="lt1"/>
                </a:solidFill>
                <a:latin typeface="Arial"/>
                <a:ea typeface="Arial"/>
                <a:cs typeface="Arial"/>
                <a:sym typeface="Arial"/>
              </a:endParaRPr>
            </a:p>
          </p:txBody>
        </p:sp>
        <p:grpSp>
          <p:nvGrpSpPr>
            <p:cNvPr id="283" name="Google Shape;283;p29"/>
            <p:cNvGrpSpPr/>
            <p:nvPr/>
          </p:nvGrpSpPr>
          <p:grpSpPr>
            <a:xfrm>
              <a:off x="290658" y="1878413"/>
              <a:ext cx="534812" cy="522672"/>
              <a:chOff x="669494" y="2825356"/>
              <a:chExt cx="2513806" cy="696896"/>
            </a:xfrm>
          </p:grpSpPr>
          <p:sp>
            <p:nvSpPr>
              <p:cNvPr id="284" name="Google Shape;284;p29"/>
              <p:cNvSpPr/>
              <p:nvPr/>
            </p:nvSpPr>
            <p:spPr>
              <a:xfrm>
                <a:off x="889777" y="2875311"/>
                <a:ext cx="2293523" cy="646941"/>
              </a:xfrm>
              <a:prstGeom prst="rect">
                <a:avLst/>
              </a:prstGeom>
              <a:gradFill>
                <a:gsLst>
                  <a:gs pos="0">
                    <a:srgbClr val="235079">
                      <a:alpha val="85000"/>
                    </a:srgbClr>
                  </a:gs>
                  <a:gs pos="100000">
                    <a:srgbClr val="1B2C50">
                      <a:alpha val="80000"/>
                    </a:srgbClr>
                  </a:gs>
                </a:gsLst>
                <a:lin ang="0" scaled="0"/>
              </a:gradFill>
              <a:ln>
                <a:noFill/>
              </a:ln>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200"/>
                  <a:buFont typeface="Arial"/>
                  <a:buNone/>
                </a:pPr>
                <a:endParaRPr b="1" cap="none" i="0" strike="noStrike" sz="1200" u="none">
                  <a:solidFill>
                    <a:schemeClr val="lt1"/>
                  </a:solidFill>
                  <a:latin typeface="Arial"/>
                  <a:ea typeface="Arial"/>
                  <a:cs typeface="Arial"/>
                  <a:sym typeface="Arial"/>
                </a:endParaRPr>
              </a:p>
            </p:txBody>
          </p:sp>
          <p:sp>
            <p:nvSpPr>
              <p:cNvPr id="285" name="Google Shape;285;p29"/>
              <p:cNvSpPr/>
              <p:nvPr/>
            </p:nvSpPr>
            <p:spPr>
              <a:xfrm>
                <a:off x="726674" y="2825356"/>
                <a:ext cx="2296276" cy="646942"/>
              </a:xfrm>
              <a:prstGeom prst="roundRect">
                <a:avLst>
                  <a:gd fmla="val 0" name="adj"/>
                </a:avLst>
              </a:prstGeom>
              <a:solidFill>
                <a:srgbClr val="235079">
                  <a:alpha val="23529"/>
                </a:srgbClr>
              </a:solidFill>
              <a:ln cap="flat" cmpd="sng" w="9525">
                <a:solidFill>
                  <a:schemeClr val="lt1">
                    <a:alpha val="32941"/>
                  </a:schemeClr>
                </a:solidFill>
                <a:prstDash val="solid"/>
                <a:round/>
                <a:headEnd len="sm" type="none" w="sm"/>
                <a:tailEnd len="sm" type="none" w="sm"/>
              </a:ln>
              <a:effectLst>
                <a:outerShdw algn="br" blurRad="50800" dir="13500000" dist="38100" rotWithShape="0">
                  <a:srgbClr val="AEABAB"/>
                </a:outerShdw>
              </a:effectLst>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FF0000"/>
                  </a:solidFill>
                  <a:latin typeface="Arial"/>
                  <a:ea typeface="Arial"/>
                  <a:cs typeface="Arial"/>
                  <a:sym typeface="Arial"/>
                </a:endParaRPr>
              </a:p>
            </p:txBody>
          </p:sp>
          <p:sp>
            <p:nvSpPr>
              <p:cNvPr id="286" name="Google Shape;286;p29"/>
              <p:cNvSpPr txBox="1"/>
              <p:nvPr/>
            </p:nvSpPr>
            <p:spPr>
              <a:xfrm>
                <a:off x="669494" y="2984380"/>
                <a:ext cx="2302638" cy="379551"/>
              </a:xfrm>
              <a:prstGeom prst="rect">
                <a:avLst/>
              </a:prstGeom>
              <a:noFill/>
              <a:ln>
                <a:noFill/>
              </a:ln>
            </p:spPr>
            <p:txBody>
              <a:bodyPr anchor="t" anchorCtr="0" bIns="34275" lIns="68575" numCol="1" rIns="68575" spcFirstLastPara="1" tIns="34275" wrap="square">
                <a:spAutoFit/>
              </a:bodyPr>
              <a:lstStyle/>
              <a:p>
                <a:pPr algn="ctr" indent="0" lvl="0" marL="0" marR="0" rtl="0">
                  <a:lnSpc>
                    <a:spcPct val="100000"/>
                  </a:lnSpc>
                  <a:spcBef>
                    <a:spcPts val="0"/>
                  </a:spcBef>
                  <a:spcAft>
                    <a:spcPts val="0"/>
                  </a:spcAft>
                  <a:buClr>
                    <a:srgbClr val="000000"/>
                  </a:buClr>
                  <a:buSzPts val="1100"/>
                  <a:buFont typeface="Arial"/>
                  <a:buNone/>
                </a:pPr>
                <a:r>
                  <a:rPr altLang="ja" b="1" cap="none" dirty="0" i="0" lang="en-US" strike="noStrike" sz="1400" u="none">
                    <a:solidFill>
                      <a:schemeClr val="lt1"/>
                    </a:solidFill>
                    <a:latin typeface="Arial"/>
                    <a:ea typeface="Arial"/>
                    <a:cs typeface="Arial"/>
                    <a:sym typeface="Arial"/>
                  </a:rPr>
                  <a:t>0</a:t>
                </a:r>
                <a:r>
                  <a:rPr altLang="ja" b="1" cap="none" dirty="0" i="0" lang="ja" strike="noStrike" sz="1400" u="none">
                    <a:solidFill>
                      <a:schemeClr val="lt1"/>
                    </a:solidFill>
                    <a:latin typeface="Arial"/>
                    <a:ea typeface="Arial"/>
                    <a:cs typeface="Arial"/>
                    <a:sym typeface="Arial"/>
                  </a:rPr>
                  <a:t>1</a:t>
                </a:r>
                <a:endParaRPr b="1" cap="none" dirty="0" i="0" strike="noStrike" sz="1400" u="none">
                  <a:solidFill>
                    <a:schemeClr val="lt1"/>
                  </a:solidFill>
                  <a:latin typeface="Arial"/>
                  <a:ea typeface="Arial"/>
                  <a:cs typeface="Arial"/>
                  <a:sym typeface="Arial"/>
                </a:endParaRPr>
              </a:p>
            </p:txBody>
          </p:sp>
        </p:grpSp>
        <p:sp>
          <p:nvSpPr>
            <p:cNvPr id="288" name="Google Shape;288;p29"/>
            <p:cNvSpPr txBox="1"/>
            <p:nvPr/>
          </p:nvSpPr>
          <p:spPr>
            <a:xfrm>
              <a:off x="402718" y="2540439"/>
              <a:ext cx="2606825" cy="577051"/>
            </a:xfrm>
            <a:prstGeom prst="rect">
              <a:avLst/>
            </a:prstGeom>
            <a:noFill/>
            <a:ln>
              <a:noFill/>
            </a:ln>
          </p:spPr>
          <p:txBody>
            <a:bodyPr anchor="t" anchorCtr="0" bIns="34275" lIns="68575" numCol="1" rIns="68575" spcFirstLastPara="1" tIns="34275" wrap="square">
              <a:spAutoFit/>
            </a:bodyPr>
            <a:lstStyle/>
            <a:p>
              <a:pPr algn="ctr" indent="0" lvl="0" marL="0" marR="0" rtl="0">
                <a:lnSpc>
                  <a:spcPct val="150000"/>
                </a:lnSpc>
                <a:spcBef>
                  <a:spcPts val="0"/>
                </a:spcBef>
                <a:spcAft>
                  <a:spcPts val="0"/>
                </a:spcAft>
                <a:buClr>
                  <a:srgbClr val="3F3F3F"/>
                </a:buClr>
                <a:buSzPts val="1100"/>
                <a:buFont typeface="Arial"/>
                <a:buNone/>
              </a:pPr>
              <a:r>
                <a:rPr b="1" cap="none" i="0" lang="ja-JP" strike="noStrike" sz="1100" u="none">
                  <a:solidFill>
                    <a:schemeClr val="dk1"/>
                  </a:solidFill>
                  <a:latin typeface="Arial"/>
                  <a:ea typeface="Arial"/>
                  <a:cs typeface="Arial"/>
                  <a:sym typeface="Arial"/>
                </a:rPr>
                <a:t>企業の</a:t>
              </a:r>
              <a:r>
                <a:rPr altLang="ja-JP" b="1" cap="none" dirty="0" i="0" lang="en" strike="noStrike" sz="1100" u="none">
                  <a:solidFill>
                    <a:schemeClr val="dk1"/>
                  </a:solidFill>
                  <a:latin typeface="Arial"/>
                  <a:ea typeface="Arial"/>
                  <a:cs typeface="Arial"/>
                  <a:sym typeface="Arial"/>
                </a:rPr>
                <a:t>MVV</a:t>
              </a:r>
            </a:p>
            <a:p>
              <a:pPr algn="ctr" indent="0" lvl="0" marL="0" marR="0" rtl="0">
                <a:lnSpc>
                  <a:spcPct val="150000"/>
                </a:lnSpc>
                <a:spcBef>
                  <a:spcPts val="0"/>
                </a:spcBef>
                <a:spcAft>
                  <a:spcPts val="0"/>
                </a:spcAft>
                <a:buClr>
                  <a:srgbClr val="3F3F3F"/>
                </a:buClr>
                <a:buSzPts val="1100"/>
                <a:buFont typeface="Arial"/>
                <a:buNone/>
              </a:pPr>
              <a:r>
                <a:rPr altLang="en" b="1" cap="none" i="0" lang="ja-JP" strike="noStrike" sz="1100" u="none">
                  <a:solidFill>
                    <a:schemeClr val="dk1"/>
                  </a:solidFill>
                  <a:latin typeface="Arial"/>
                  <a:ea typeface="Arial"/>
                  <a:cs typeface="Arial"/>
                  <a:sym typeface="Arial"/>
                </a:rPr>
                <a:t>（</a:t>
              </a:r>
              <a:r>
                <a:rPr b="1" cap="none" i="0" lang="ja-JP" strike="noStrike" sz="1100" u="none">
                  <a:solidFill>
                    <a:schemeClr val="dk1"/>
                  </a:solidFill>
                  <a:latin typeface="Arial"/>
                  <a:ea typeface="Arial"/>
                  <a:cs typeface="Arial"/>
                  <a:sym typeface="Arial"/>
                </a:rPr>
                <a:t>ミッション、ビジョン、バリュー）</a:t>
              </a:r>
            </a:p>
          </p:txBody>
        </p:sp>
        <p:grpSp>
          <p:nvGrpSpPr>
            <p:cNvPr id="313" name="グループ化 312">
              <a:extLst>
                <a:ext uri="{FF2B5EF4-FFF2-40B4-BE49-F238E27FC236}">
                  <a16:creationId xmlns:a16="http://schemas.microsoft.com/office/drawing/2014/main" id="{A283ACF2-0196-FCA3-5B9D-DC6F7D551BAA}"/>
                </a:ext>
              </a:extLst>
            </p:cNvPr>
            <p:cNvGrpSpPr/>
            <p:nvPr/>
          </p:nvGrpSpPr>
          <p:grpSpPr>
            <a:xfrm>
              <a:off x="1314314" y="3240419"/>
              <a:ext cx="805019" cy="954456"/>
              <a:chOff x="1314314" y="3240419"/>
              <a:chExt cx="805019" cy="954456"/>
            </a:xfrm>
          </p:grpSpPr>
          <p:pic>
            <p:nvPicPr>
              <p:cNvPr descr="建物 単色塗りつぶし" id="11" name="グラフィックス 10">
                <a:extLst>
                  <a:ext uri="{FF2B5EF4-FFF2-40B4-BE49-F238E27FC236}">
                    <a16:creationId xmlns:a16="http://schemas.microsoft.com/office/drawing/2014/main" id="{B0630456-76C9-8477-DECB-D91A6BE2690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17604" y="3617824"/>
                <a:ext cx="577051" cy="577051"/>
              </a:xfrm>
              <a:prstGeom prst="rect">
                <a:avLst/>
              </a:prstGeom>
            </p:spPr>
          </p:pic>
          <p:sp>
            <p:nvSpPr>
              <p:cNvPr id="57" name="フリーフォーム 56">
                <a:extLst>
                  <a:ext uri="{FF2B5EF4-FFF2-40B4-BE49-F238E27FC236}">
                    <a16:creationId xmlns:a16="http://schemas.microsoft.com/office/drawing/2014/main" id="{8A4A421E-4CBA-B9F8-77B5-031D83DC8277}"/>
                  </a:ext>
                </a:extLst>
              </p:cNvPr>
              <p:cNvSpPr/>
              <p:nvPr/>
            </p:nvSpPr>
            <p:spPr>
              <a:xfrm>
                <a:off x="1592035" y="3240419"/>
                <a:ext cx="253094" cy="322046"/>
              </a:xfrm>
              <a:custGeom>
                <a:avLst/>
                <a:gdLst>
                  <a:gd fmla="*/ 126547 w 253094" name="connsiteX0"/>
                  <a:gd fmla="*/ 0 h 322046" name="connsiteY0"/>
                  <a:gd fmla="*/ 253094 w 253094" name="connsiteX1"/>
                  <a:gd fmla="*/ 126547 h 322046" name="connsiteY1"/>
                  <a:gd fmla="*/ 175805 w 253094" name="connsiteX2"/>
                  <a:gd fmla="*/ 243149 h 322046" name="connsiteY2"/>
                  <a:gd fmla="*/ 149145 w 253094" name="connsiteX3"/>
                  <a:gd fmla="*/ 248532 h 322046" name="connsiteY3"/>
                  <a:gd fmla="*/ 126546 w 253094" name="connsiteX4"/>
                  <a:gd fmla="*/ 322046 h 322046" name="connsiteY4"/>
                  <a:gd fmla="*/ 103948 w 253094" name="connsiteX5"/>
                  <a:gd fmla="*/ 248532 h 322046" name="connsiteY5"/>
                  <a:gd fmla="*/ 77289 w 253094" name="connsiteX6"/>
                  <a:gd fmla="*/ 243149 h 322046" name="connsiteY6"/>
                  <a:gd fmla="*/ 0 w 253094" name="connsiteX7"/>
                  <a:gd fmla="*/ 126547 h 322046" name="connsiteY7"/>
                  <a:gd fmla="*/ 126547 w 253094" name="connsiteX8"/>
                  <a:gd fmla="*/ 0 h 322046" name="connsiteY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22046" w="253094">
                    <a:moveTo>
                      <a:pt x="126547" y="0"/>
                    </a:moveTo>
                    <a:cubicBezTo>
                      <a:pt x="196437" y="0"/>
                      <a:pt x="253094" y="56657"/>
                      <a:pt x="253094" y="126547"/>
                    </a:cubicBezTo>
                    <a:cubicBezTo>
                      <a:pt x="253094" y="178965"/>
                      <a:pt x="221224" y="223939"/>
                      <a:pt x="175805" y="243149"/>
                    </a:cubicBezTo>
                    <a:lnTo>
                      <a:pt x="149145" y="248532"/>
                    </a:lnTo>
                    <a:lnTo>
                      <a:pt x="126546" y="322046"/>
                    </a:lnTo>
                    <a:lnTo>
                      <a:pt x="103948" y="248532"/>
                    </a:lnTo>
                    <a:lnTo>
                      <a:pt x="77289" y="243149"/>
                    </a:lnTo>
                    <a:cubicBezTo>
                      <a:pt x="31870" y="223939"/>
                      <a:pt x="0" y="178965"/>
                      <a:pt x="0" y="126547"/>
                    </a:cubicBezTo>
                    <a:cubicBezTo>
                      <a:pt x="0" y="56657"/>
                      <a:pt x="56657" y="0"/>
                      <a:pt x="126547" y="0"/>
                    </a:cubicBezTo>
                    <a:close/>
                  </a:path>
                </a:pathLst>
              </a:custGeom>
              <a:solidFill>
                <a:srgbClr val="235079"/>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numCol="1" rtlCol="0" wrap="square">
                <a:noAutofit/>
              </a:bodyPr>
              <a:lstStyle/>
              <a:p>
                <a:pPr algn="ctr"/>
                <a:endParaRPr kumimoji="1" lang="ja-JP"/>
              </a:p>
            </p:txBody>
          </p:sp>
          <p:sp>
            <p:nvSpPr>
              <p:cNvPr id="24" name="フリーフォーム 23">
                <a:extLst>
                  <a:ext uri="{FF2B5EF4-FFF2-40B4-BE49-F238E27FC236}">
                    <a16:creationId xmlns:a16="http://schemas.microsoft.com/office/drawing/2014/main" id="{796A36B6-5E1A-4ACC-6687-7C4C78527771}"/>
                  </a:ext>
                </a:extLst>
              </p:cNvPr>
              <p:cNvSpPr/>
              <p:nvPr/>
            </p:nvSpPr>
            <p:spPr>
              <a:xfrm>
                <a:off x="1314314" y="3371300"/>
                <a:ext cx="269976" cy="257762"/>
              </a:xfrm>
              <a:custGeom>
                <a:avLst/>
                <a:gdLst>
                  <a:gd fmla="*/ 126547 w 269976" name="connsiteX0"/>
                  <a:gd fmla="*/ 0 h 257762" name="connsiteY0"/>
                  <a:gd fmla="*/ 253094 w 269976" name="connsiteX1"/>
                  <a:gd fmla="*/ 126547 h 257762" name="connsiteY1"/>
                  <a:gd fmla="*/ 243149 w 269976" name="connsiteX2"/>
                  <a:gd fmla="*/ 175805 h 257762" name="connsiteY2"/>
                  <a:gd fmla="*/ 233858 w 269976" name="connsiteX3"/>
                  <a:gd fmla="*/ 189586 h 257762" name="connsiteY3"/>
                  <a:gd fmla="*/ 269976 w 269976" name="connsiteX4"/>
                  <a:gd fmla="*/ 257762 h 257762" name="connsiteY4"/>
                  <a:gd fmla="*/ 205103 w 269976" name="connsiteX5"/>
                  <a:gd fmla="*/ 223396 h 257762" name="connsiteY5"/>
                  <a:gd fmla="*/ 175805 w 269976" name="connsiteX6"/>
                  <a:gd fmla="*/ 243149 h 257762" name="connsiteY6"/>
                  <a:gd fmla="*/ 126547 w 269976" name="connsiteX7"/>
                  <a:gd fmla="*/ 253094 h 257762" name="connsiteY7"/>
                  <a:gd fmla="*/ 0 w 269976" name="connsiteX8"/>
                  <a:gd fmla="*/ 126547 h 257762" name="connsiteY8"/>
                  <a:gd fmla="*/ 126547 w 269976" name="connsiteX9"/>
                  <a:gd fmla="*/ 0 h 257762" name="connsiteY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57762" w="269976">
                    <a:moveTo>
                      <a:pt x="126547" y="0"/>
                    </a:moveTo>
                    <a:cubicBezTo>
                      <a:pt x="196437" y="0"/>
                      <a:pt x="253094" y="56657"/>
                      <a:pt x="253094" y="126547"/>
                    </a:cubicBezTo>
                    <a:cubicBezTo>
                      <a:pt x="253094" y="144020"/>
                      <a:pt x="249553" y="160665"/>
                      <a:pt x="243149" y="175805"/>
                    </a:cubicBezTo>
                    <a:lnTo>
                      <a:pt x="233858" y="189586"/>
                    </a:lnTo>
                    <a:lnTo>
                      <a:pt x="269976" y="257762"/>
                    </a:lnTo>
                    <a:lnTo>
                      <a:pt x="205103" y="223396"/>
                    </a:lnTo>
                    <a:lnTo>
                      <a:pt x="175805" y="243149"/>
                    </a:lnTo>
                    <a:cubicBezTo>
                      <a:pt x="160665" y="249553"/>
                      <a:pt x="144020" y="253094"/>
                      <a:pt x="126547" y="253094"/>
                    </a:cubicBezTo>
                    <a:cubicBezTo>
                      <a:pt x="56657" y="253094"/>
                      <a:pt x="0" y="196437"/>
                      <a:pt x="0" y="126547"/>
                    </a:cubicBezTo>
                    <a:cubicBezTo>
                      <a:pt x="0" y="56657"/>
                      <a:pt x="56657" y="0"/>
                      <a:pt x="126547" y="0"/>
                    </a:cubicBezTo>
                    <a:close/>
                  </a:path>
                </a:pathLst>
              </a:custGeom>
              <a:solidFill>
                <a:srgbClr val="235079"/>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numCol="1" rtlCol="0" wrap="square">
                <a:noAutofit/>
              </a:bodyPr>
              <a:lstStyle/>
              <a:p>
                <a:pPr algn="ctr"/>
                <a:r>
                  <a:rPr altLang="ja-JP" dirty="0" kumimoji="1" lang="en-US" sz="1050"/>
                  <a:t>M</a:t>
                </a:r>
                <a:endParaRPr kumimoji="1" lang="ja-JP"/>
              </a:p>
            </p:txBody>
          </p:sp>
          <p:grpSp>
            <p:nvGrpSpPr>
              <p:cNvPr id="55" name="グループ化 54">
                <a:extLst>
                  <a:ext uri="{FF2B5EF4-FFF2-40B4-BE49-F238E27FC236}">
                    <a16:creationId xmlns:a16="http://schemas.microsoft.com/office/drawing/2014/main" id="{5B70A349-4A44-F6A6-7908-649A30408F51}"/>
                  </a:ext>
                </a:extLst>
              </p:cNvPr>
              <p:cNvGrpSpPr/>
              <p:nvPr/>
            </p:nvGrpSpPr>
            <p:grpSpPr>
              <a:xfrm>
                <a:off x="1804228" y="3375969"/>
                <a:ext cx="315105" cy="270352"/>
                <a:chOff x="1804228" y="3375969"/>
                <a:chExt cx="315105" cy="270352"/>
              </a:xfrm>
            </p:grpSpPr>
            <p:sp>
              <p:nvSpPr>
                <p:cNvPr id="26" name="フリーフォーム 25">
                  <a:extLst>
                    <a:ext uri="{FF2B5EF4-FFF2-40B4-BE49-F238E27FC236}">
                      <a16:creationId xmlns:a16="http://schemas.microsoft.com/office/drawing/2014/main" id="{A0793512-77A5-1252-8AB9-B2081C60BF8E}"/>
                    </a:ext>
                  </a:extLst>
                </p:cNvPr>
                <p:cNvSpPr/>
                <p:nvPr/>
              </p:nvSpPr>
              <p:spPr>
                <a:xfrm rot="13500000">
                  <a:off x="1835234" y="3362221"/>
                  <a:ext cx="253094" cy="315105"/>
                </a:xfrm>
                <a:custGeom>
                  <a:avLst/>
                  <a:gdLst>
                    <a:gd fmla="*/ 216029 w 253094" name="connsiteX0"/>
                    <a:gd fmla="*/ 278040 h 315105" name="connsiteY0"/>
                    <a:gd fmla="*/ 37065 w 253094" name="connsiteX1"/>
                    <a:gd fmla="*/ 278040 h 315105" name="connsiteY1"/>
                    <a:gd fmla="*/ 37065 w 253094" name="connsiteX2"/>
                    <a:gd fmla="*/ 99075 h 315105" name="connsiteY2"/>
                    <a:gd fmla="*/ 78927 w 253094" name="connsiteX3"/>
                    <a:gd fmla="*/ 71277 h 315105" name="connsiteY3"/>
                    <a:gd fmla="*/ 109453 w 253094" name="connsiteX4"/>
                    <a:gd fmla="*/ 65337 h 315105" name="connsiteY4"/>
                    <a:gd fmla="*/ 129538 w 253094" name="connsiteX5"/>
                    <a:gd fmla="*/ 0 h 315105" name="connsiteY5"/>
                    <a:gd fmla="*/ 150003 w 253094" name="connsiteX6"/>
                    <a:gd fmla="*/ 66575 h 315105" name="connsiteY6"/>
                    <a:gd fmla="*/ 174167 w 253094" name="connsiteX7"/>
                    <a:gd fmla="*/ 71277 h 315105" name="connsiteY7"/>
                    <a:gd fmla="*/ 216029 w 253094" name="connsiteX8"/>
                    <a:gd fmla="*/ 99075 h 315105" name="connsiteY8"/>
                    <a:gd fmla="*/ 216029 w 253094" name="connsiteX9"/>
                    <a:gd fmla="*/ 278040 h 315105" name="connsiteY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15105" w="253094">
                      <a:moveTo>
                        <a:pt x="216029" y="278040"/>
                      </a:moveTo>
                      <a:cubicBezTo>
                        <a:pt x="166609" y="327460"/>
                        <a:pt x="86484" y="327460"/>
                        <a:pt x="37065" y="278040"/>
                      </a:cubicBezTo>
                      <a:cubicBezTo>
                        <a:pt x="-12355" y="228620"/>
                        <a:pt x="-12355" y="148495"/>
                        <a:pt x="37065" y="99075"/>
                      </a:cubicBezTo>
                      <a:cubicBezTo>
                        <a:pt x="49419" y="86720"/>
                        <a:pt x="63693" y="77454"/>
                        <a:pt x="78927" y="71277"/>
                      </a:cubicBezTo>
                      <a:lnTo>
                        <a:pt x="109453" y="65337"/>
                      </a:lnTo>
                      <a:lnTo>
                        <a:pt x="129538" y="0"/>
                      </a:lnTo>
                      <a:lnTo>
                        <a:pt x="150003" y="66575"/>
                      </a:lnTo>
                      <a:lnTo>
                        <a:pt x="174167" y="71277"/>
                      </a:lnTo>
                      <a:cubicBezTo>
                        <a:pt x="189400" y="77454"/>
                        <a:pt x="203674" y="86720"/>
                        <a:pt x="216029" y="99075"/>
                      </a:cubicBezTo>
                      <a:cubicBezTo>
                        <a:pt x="265449" y="148495"/>
                        <a:pt x="265449" y="228620"/>
                        <a:pt x="216029" y="278040"/>
                      </a:cubicBezTo>
                      <a:close/>
                    </a:path>
                  </a:pathLst>
                </a:custGeom>
                <a:solidFill>
                  <a:srgbClr val="235079"/>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numCol="1" rtlCol="0" wrap="square">
                  <a:noAutofit/>
                </a:bodyPr>
                <a:lstStyle/>
                <a:p>
                  <a:pPr algn="ctr"/>
                  <a:endParaRPr kumimoji="1" lang="ja-JP"/>
                </a:p>
              </p:txBody>
            </p:sp>
            <p:sp>
              <p:nvSpPr>
                <p:cNvPr id="54" name="円/楕円 53">
                  <a:extLst>
                    <a:ext uri="{FF2B5EF4-FFF2-40B4-BE49-F238E27FC236}">
                      <a16:creationId xmlns:a16="http://schemas.microsoft.com/office/drawing/2014/main" id="{800040CD-60C7-C0CD-0134-B3E1B66B8381}"/>
                    </a:ext>
                  </a:extLst>
                </p:cNvPr>
                <p:cNvSpPr/>
                <p:nvPr/>
              </p:nvSpPr>
              <p:spPr>
                <a:xfrm>
                  <a:off x="1855068" y="3375969"/>
                  <a:ext cx="253093" cy="253093"/>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numCol="1" rtlCol="0"/>
                <a:lstStyle/>
                <a:p>
                  <a:pPr algn="ctr"/>
                  <a:r>
                    <a:rPr altLang="ja-JP" dirty="0" kumimoji="1" lang="en-US" sz="1050"/>
                    <a:t>V</a:t>
                  </a:r>
                  <a:endParaRPr kumimoji="1" lang="ja-JP"/>
                </a:p>
              </p:txBody>
            </p:sp>
          </p:grpSp>
          <p:sp>
            <p:nvSpPr>
              <p:cNvPr id="56" name="円/楕円 55">
                <a:extLst>
                  <a:ext uri="{FF2B5EF4-FFF2-40B4-BE49-F238E27FC236}">
                    <a16:creationId xmlns:a16="http://schemas.microsoft.com/office/drawing/2014/main" id="{6AE34818-AD55-74DD-B29F-88BB0FA862C3}"/>
                  </a:ext>
                </a:extLst>
              </p:cNvPr>
              <p:cNvSpPr/>
              <p:nvPr/>
            </p:nvSpPr>
            <p:spPr>
              <a:xfrm>
                <a:off x="1592036" y="3240419"/>
                <a:ext cx="253093" cy="253093"/>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numCol="1" rtlCol="0"/>
              <a:lstStyle/>
              <a:p>
                <a:pPr algn="ctr"/>
                <a:r>
                  <a:rPr altLang="ja-JP" dirty="0" kumimoji="1" lang="en-US" sz="1050"/>
                  <a:t>V</a:t>
                </a:r>
                <a:endParaRPr kumimoji="1" lang="ja-JP"/>
              </a:p>
            </p:txBody>
          </p:sp>
        </p:grpSp>
      </p:grpSp>
      <p:grpSp>
        <p:nvGrpSpPr>
          <p:cNvPr id="316" name="グループ化 315">
            <a:extLst>
              <a:ext uri="{FF2B5EF4-FFF2-40B4-BE49-F238E27FC236}">
                <a16:creationId xmlns:a16="http://schemas.microsoft.com/office/drawing/2014/main" id="{19F292BB-662D-D947-BD55-94BB9324611D}"/>
              </a:ext>
            </a:extLst>
          </p:cNvPr>
          <p:cNvGrpSpPr/>
          <p:nvPr/>
        </p:nvGrpSpPr>
        <p:grpSpPr>
          <a:xfrm>
            <a:off x="6118025" y="1874560"/>
            <a:ext cx="2722737" cy="2530665"/>
            <a:chOff x="6118025" y="1874560"/>
            <a:chExt cx="2722737" cy="2530665"/>
          </a:xfrm>
        </p:grpSpPr>
        <p:sp>
          <p:nvSpPr>
            <p:cNvPr id="273" name="Google Shape;273;p29"/>
            <p:cNvSpPr/>
            <p:nvPr/>
          </p:nvSpPr>
          <p:spPr>
            <a:xfrm>
              <a:off x="6233939" y="2075616"/>
              <a:ext cx="2606823" cy="2329609"/>
            </a:xfrm>
            <a:prstGeom prst="rect">
              <a:avLst/>
            </a:prstGeom>
            <a:solidFill>
              <a:schemeClr val="lt1"/>
            </a:solidFill>
            <a:ln>
              <a:noFill/>
            </a:ln>
            <a:effectLst>
              <a:outerShdw algn="tl" blurRad="50800" dir="2700000" dist="38100" rotWithShape="0">
                <a:srgbClr val="D8D8D8">
                  <a:alpha val="40000"/>
                </a:srgbClr>
              </a:outerShdw>
            </a:effectLst>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dirty="0" i="0" strike="noStrike" sz="1400" u="none">
                <a:solidFill>
                  <a:schemeClr val="lt1"/>
                </a:solidFill>
                <a:latin typeface="Arial"/>
                <a:ea typeface="Arial"/>
                <a:cs typeface="Arial"/>
                <a:sym typeface="Arial"/>
              </a:endParaRPr>
            </a:p>
          </p:txBody>
        </p:sp>
        <p:sp>
          <p:nvSpPr>
            <p:cNvPr id="278" name="Google Shape;278;p29"/>
            <p:cNvSpPr/>
            <p:nvPr/>
          </p:nvSpPr>
          <p:spPr>
            <a:xfrm>
              <a:off x="6118025" y="1874560"/>
              <a:ext cx="493738" cy="485207"/>
            </a:xfrm>
            <a:prstGeom prst="roundRect">
              <a:avLst>
                <a:gd fmla="val 0" name="adj"/>
              </a:avLst>
            </a:prstGeom>
            <a:solidFill>
              <a:schemeClr val="lt1">
                <a:alpha val="3529"/>
              </a:schemeClr>
            </a:solidFill>
            <a:ln cap="flat" cmpd="sng" w="15875">
              <a:solidFill>
                <a:schemeClr val="lt1">
                  <a:alpha val="32549"/>
                </a:schemeClr>
              </a:solidFill>
              <a:prstDash val="solid"/>
              <a:miter lim="800000"/>
              <a:headEnd len="sm" type="none" w="sm"/>
              <a:tailEnd len="sm" type="none" w="sm"/>
            </a:ln>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dirty="0" i="0" strike="noStrike" sz="1400" u="none">
                <a:solidFill>
                  <a:schemeClr val="lt1"/>
                </a:solidFill>
                <a:latin typeface="Arial"/>
                <a:ea typeface="Arial"/>
                <a:cs typeface="Arial"/>
                <a:sym typeface="Arial"/>
              </a:endParaRPr>
            </a:p>
          </p:txBody>
        </p:sp>
        <p:grpSp>
          <p:nvGrpSpPr>
            <p:cNvPr id="307" name="グループ化 306">
              <a:extLst>
                <a:ext uri="{FF2B5EF4-FFF2-40B4-BE49-F238E27FC236}">
                  <a16:creationId xmlns:a16="http://schemas.microsoft.com/office/drawing/2014/main" id="{7AAF8D5C-A56B-49F6-BBB7-E29E1014B39E}"/>
                </a:ext>
              </a:extLst>
            </p:cNvPr>
            <p:cNvGrpSpPr/>
            <p:nvPr/>
          </p:nvGrpSpPr>
          <p:grpSpPr>
            <a:xfrm>
              <a:off x="6121878" y="1878414"/>
              <a:ext cx="534812" cy="522671"/>
              <a:chOff x="6121878" y="1878414"/>
              <a:chExt cx="534812" cy="522671"/>
            </a:xfrm>
          </p:grpSpPr>
          <p:sp>
            <p:nvSpPr>
              <p:cNvPr id="275" name="Google Shape;275;p29"/>
              <p:cNvSpPr/>
              <p:nvPr/>
            </p:nvSpPr>
            <p:spPr>
              <a:xfrm>
                <a:off x="6168743" y="1915879"/>
                <a:ext cx="487947" cy="485206"/>
              </a:xfrm>
              <a:prstGeom prst="rect">
                <a:avLst/>
              </a:prstGeom>
              <a:gradFill>
                <a:gsLst>
                  <a:gs pos="0">
                    <a:srgbClr val="235079">
                      <a:alpha val="85000"/>
                    </a:srgbClr>
                  </a:gs>
                  <a:gs pos="100000">
                    <a:srgbClr val="1B2C50">
                      <a:alpha val="80000"/>
                    </a:srgbClr>
                  </a:gs>
                </a:gsLst>
                <a:lin ang="0" scaled="0"/>
              </a:gradFill>
              <a:ln>
                <a:noFill/>
              </a:ln>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200"/>
                  <a:buFont typeface="Arial"/>
                  <a:buNone/>
                </a:pPr>
                <a:endParaRPr b="1" cap="none" i="0" strike="noStrike" sz="1200" u="none">
                  <a:solidFill>
                    <a:schemeClr val="lt1"/>
                  </a:solidFill>
                  <a:latin typeface="Arial"/>
                  <a:ea typeface="Arial"/>
                  <a:cs typeface="Arial"/>
                  <a:sym typeface="Arial"/>
                </a:endParaRPr>
              </a:p>
            </p:txBody>
          </p:sp>
          <p:sp>
            <p:nvSpPr>
              <p:cNvPr id="276" name="Google Shape;276;p29"/>
              <p:cNvSpPr/>
              <p:nvPr/>
            </p:nvSpPr>
            <p:spPr>
              <a:xfrm>
                <a:off x="6123231" y="1878414"/>
                <a:ext cx="488533" cy="485206"/>
              </a:xfrm>
              <a:prstGeom prst="roundRect">
                <a:avLst>
                  <a:gd fmla="val 0" name="adj"/>
                </a:avLst>
              </a:prstGeom>
              <a:solidFill>
                <a:srgbClr val="235079">
                  <a:alpha val="23529"/>
                </a:srgbClr>
              </a:solidFill>
              <a:ln cap="flat" cmpd="sng" w="9525">
                <a:solidFill>
                  <a:schemeClr val="lt1">
                    <a:alpha val="32941"/>
                  </a:schemeClr>
                </a:solidFill>
                <a:prstDash val="solid"/>
                <a:round/>
                <a:headEnd len="sm" type="none" w="sm"/>
                <a:tailEnd len="sm" type="none" w="sm"/>
              </a:ln>
              <a:effectLst>
                <a:outerShdw algn="br" blurRad="50800" dir="13500000" dist="38100" rotWithShape="0">
                  <a:srgbClr val="AEABAB"/>
                </a:outerShdw>
              </a:effectLst>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FF0000"/>
                  </a:solidFill>
                  <a:latin typeface="Arial"/>
                  <a:ea typeface="Arial"/>
                  <a:cs typeface="Arial"/>
                  <a:sym typeface="Arial"/>
                </a:endParaRPr>
              </a:p>
            </p:txBody>
          </p:sp>
          <p:sp>
            <p:nvSpPr>
              <p:cNvPr id="277" name="Google Shape;277;p29"/>
              <p:cNvSpPr txBox="1"/>
              <p:nvPr/>
            </p:nvSpPr>
            <p:spPr>
              <a:xfrm>
                <a:off x="6121878" y="1997681"/>
                <a:ext cx="489885" cy="284663"/>
              </a:xfrm>
              <a:prstGeom prst="rect">
                <a:avLst/>
              </a:prstGeom>
              <a:noFill/>
              <a:ln>
                <a:noFill/>
              </a:ln>
            </p:spPr>
            <p:txBody>
              <a:bodyPr anchor="t" anchorCtr="0" bIns="34275" lIns="68575" numCol="1" rIns="68575" spcFirstLastPara="1" tIns="34275" wrap="square">
                <a:spAutoFit/>
              </a:bodyPr>
              <a:lstStyle/>
              <a:p>
                <a:pPr algn="ctr" indent="0" lvl="0" marL="0" marR="0" rtl="0">
                  <a:lnSpc>
                    <a:spcPct val="100000"/>
                  </a:lnSpc>
                  <a:spcBef>
                    <a:spcPts val="0"/>
                  </a:spcBef>
                  <a:spcAft>
                    <a:spcPts val="0"/>
                  </a:spcAft>
                  <a:buClr>
                    <a:srgbClr val="000000"/>
                  </a:buClr>
                  <a:buSzPts val="1100"/>
                  <a:buFont typeface="Arial"/>
                  <a:buNone/>
                </a:pPr>
                <a:r>
                  <a:rPr altLang="ja" b="1" cap="none" dirty="0" i="0" lang="en-US" strike="noStrike" sz="1400" u="none">
                    <a:solidFill>
                      <a:schemeClr val="lt1"/>
                    </a:solidFill>
                    <a:latin typeface="Arial"/>
                    <a:ea typeface="Arial"/>
                    <a:cs typeface="Arial"/>
                    <a:sym typeface="Arial"/>
                  </a:rPr>
                  <a:t>0</a:t>
                </a:r>
                <a:r>
                  <a:rPr altLang="ja" b="1" cap="none" dirty="0" i="0" lang="ja" strike="noStrike" sz="1400" u="none">
                    <a:solidFill>
                      <a:schemeClr val="lt1"/>
                    </a:solidFill>
                    <a:latin typeface="Arial"/>
                    <a:ea typeface="Arial"/>
                    <a:cs typeface="Arial"/>
                    <a:sym typeface="Arial"/>
                  </a:rPr>
                  <a:t>3</a:t>
                </a:r>
                <a:endParaRPr b="1" cap="none" dirty="0" i="0" strike="noStrike" sz="1400" u="none">
                  <a:solidFill>
                    <a:schemeClr val="lt1"/>
                  </a:solidFill>
                  <a:latin typeface="Arial"/>
                  <a:ea typeface="Arial"/>
                  <a:cs typeface="Arial"/>
                  <a:sym typeface="Arial"/>
                </a:endParaRPr>
              </a:p>
            </p:txBody>
          </p:sp>
        </p:grpSp>
        <p:sp>
          <p:nvSpPr>
            <p:cNvPr id="293" name="Google Shape;271;p29">
              <a:extLst>
                <a:ext uri="{FF2B5EF4-FFF2-40B4-BE49-F238E27FC236}">
                  <a16:creationId xmlns:a16="http://schemas.microsoft.com/office/drawing/2014/main" id="{AAE8BB02-049E-0165-D533-591BB05DE3D6}"/>
                </a:ext>
              </a:extLst>
            </p:cNvPr>
            <p:cNvSpPr txBox="1"/>
            <p:nvPr/>
          </p:nvSpPr>
          <p:spPr>
            <a:xfrm>
              <a:off x="6175980" y="2443605"/>
              <a:ext cx="2664781" cy="830966"/>
            </a:xfrm>
            <a:prstGeom prst="rect">
              <a:avLst/>
            </a:prstGeom>
            <a:noFill/>
            <a:ln>
              <a:noFill/>
            </a:ln>
          </p:spPr>
          <p:txBody>
            <a:bodyPr anchor="t" anchorCtr="0" bIns="34275" lIns="68575" numCol="1" rIns="68575" spcFirstLastPara="1" tIns="34275" wrap="square">
              <a:spAutoFit/>
            </a:bodyPr>
            <a:lstStyle/>
            <a:p>
              <a:pPr algn="ctr" indent="0" lvl="0" marL="0" marR="0" rtl="0">
                <a:lnSpc>
                  <a:spcPct val="150000"/>
                </a:lnSpc>
                <a:spcBef>
                  <a:spcPts val="0"/>
                </a:spcBef>
                <a:spcAft>
                  <a:spcPts val="0"/>
                </a:spcAft>
                <a:buClr>
                  <a:srgbClr val="3F3F3F"/>
                </a:buClr>
                <a:buSzPts val="1100"/>
                <a:buFont typeface="Arial"/>
                <a:buNone/>
              </a:pPr>
              <a:r>
                <a:rPr b="1" cap="none" i="0" lang="ja-JP" strike="noStrike" sz="1100" u="none">
                  <a:solidFill>
                    <a:schemeClr val="dk1"/>
                  </a:solidFill>
                  <a:latin typeface="Arial"/>
                  <a:ea typeface="Arial"/>
                  <a:cs typeface="Arial"/>
                  <a:sym typeface="Arial"/>
                </a:rPr>
                <a:t>業務上のやりがいや苦難など</a:t>
              </a:r>
              <a:br>
                <a:rPr b="1" cap="none" i="0" lang="ja-JP" strike="noStrike" sz="1100" u="none">
                  <a:solidFill>
                    <a:schemeClr val="dk1"/>
                  </a:solidFill>
                  <a:latin typeface="Arial"/>
                  <a:ea typeface="Arial"/>
                  <a:cs typeface="Arial"/>
                  <a:sym typeface="Arial"/>
                </a:rPr>
              </a:br>
              <a:r>
                <a:rPr b="1" cap="none" i="0" lang="ja-JP" strike="noStrike" sz="1100" u="none">
                  <a:solidFill>
                    <a:schemeClr val="dk1"/>
                  </a:solidFill>
                  <a:latin typeface="Arial"/>
                  <a:ea typeface="Arial"/>
                  <a:cs typeface="Arial"/>
                  <a:sym typeface="Arial"/>
                </a:rPr>
                <a:t>募集ポジションごとに</a:t>
              </a:r>
              <a:br>
                <a:rPr b="1" cap="none" i="0" lang="ja-JP" strike="noStrike" sz="1100" u="none">
                  <a:solidFill>
                    <a:schemeClr val="dk1"/>
                  </a:solidFill>
                  <a:latin typeface="Arial"/>
                  <a:ea typeface="Arial"/>
                  <a:cs typeface="Arial"/>
                  <a:sym typeface="Arial"/>
                </a:rPr>
              </a:br>
              <a:r>
                <a:rPr b="1" cap="none" i="0" lang="ja-JP" strike="noStrike" sz="1100" u="none">
                  <a:solidFill>
                    <a:schemeClr val="dk1"/>
                  </a:solidFill>
                  <a:latin typeface="Arial"/>
                  <a:ea typeface="Arial"/>
                  <a:cs typeface="Arial"/>
                  <a:sym typeface="Arial"/>
                </a:rPr>
                <a:t>知ってもらいたいこと</a:t>
              </a:r>
            </a:p>
          </p:txBody>
        </p:sp>
        <p:grpSp>
          <p:nvGrpSpPr>
            <p:cNvPr id="311" name="グループ化 310">
              <a:extLst>
                <a:ext uri="{FF2B5EF4-FFF2-40B4-BE49-F238E27FC236}">
                  <a16:creationId xmlns:a16="http://schemas.microsoft.com/office/drawing/2014/main" id="{5F56C377-3020-ABB7-1B34-C07A54BC1B94}"/>
                </a:ext>
              </a:extLst>
            </p:cNvPr>
            <p:cNvGrpSpPr/>
            <p:nvPr/>
          </p:nvGrpSpPr>
          <p:grpSpPr>
            <a:xfrm>
              <a:off x="7190868" y="3503247"/>
              <a:ext cx="836253" cy="691629"/>
              <a:chOff x="7190868" y="3503247"/>
              <a:chExt cx="836253" cy="691629"/>
            </a:xfrm>
          </p:grpSpPr>
          <p:grpSp>
            <p:nvGrpSpPr>
              <p:cNvPr id="310" name="グループ化 309">
                <a:extLst>
                  <a:ext uri="{FF2B5EF4-FFF2-40B4-BE49-F238E27FC236}">
                    <a16:creationId xmlns:a16="http://schemas.microsoft.com/office/drawing/2014/main" id="{CBDBB7C3-8817-8E8F-0753-45034B20BF93}"/>
                  </a:ext>
                </a:extLst>
              </p:cNvPr>
              <p:cNvGrpSpPr/>
              <p:nvPr/>
            </p:nvGrpSpPr>
            <p:grpSpPr>
              <a:xfrm>
                <a:off x="7712016" y="3503247"/>
                <a:ext cx="315105" cy="284037"/>
                <a:chOff x="7712016" y="3503247"/>
                <a:chExt cx="315105" cy="284037"/>
              </a:xfrm>
            </p:grpSpPr>
            <p:sp>
              <p:nvSpPr>
                <p:cNvPr id="63" name="フリーフォーム 62">
                  <a:extLst>
                    <a:ext uri="{FF2B5EF4-FFF2-40B4-BE49-F238E27FC236}">
                      <a16:creationId xmlns:a16="http://schemas.microsoft.com/office/drawing/2014/main" id="{E77928AE-46A9-2D0A-9BB3-21E02FDB09E6}"/>
                    </a:ext>
                  </a:extLst>
                </p:cNvPr>
                <p:cNvSpPr/>
                <p:nvPr/>
              </p:nvSpPr>
              <p:spPr>
                <a:xfrm rot="13500000">
                  <a:off x="7743022" y="3503184"/>
                  <a:ext cx="253094" cy="315105"/>
                </a:xfrm>
                <a:custGeom>
                  <a:avLst/>
                  <a:gdLst>
                    <a:gd fmla="*/ 216029 w 253094" name="connsiteX0"/>
                    <a:gd fmla="*/ 278040 h 315105" name="connsiteY0"/>
                    <a:gd fmla="*/ 37065 w 253094" name="connsiteX1"/>
                    <a:gd fmla="*/ 278040 h 315105" name="connsiteY1"/>
                    <a:gd fmla="*/ 37065 w 253094" name="connsiteX2"/>
                    <a:gd fmla="*/ 99075 h 315105" name="connsiteY2"/>
                    <a:gd fmla="*/ 78927 w 253094" name="connsiteX3"/>
                    <a:gd fmla="*/ 71277 h 315105" name="connsiteY3"/>
                    <a:gd fmla="*/ 109453 w 253094" name="connsiteX4"/>
                    <a:gd fmla="*/ 65337 h 315105" name="connsiteY4"/>
                    <a:gd fmla="*/ 129538 w 253094" name="connsiteX5"/>
                    <a:gd fmla="*/ 0 h 315105" name="connsiteY5"/>
                    <a:gd fmla="*/ 150003 w 253094" name="connsiteX6"/>
                    <a:gd fmla="*/ 66575 h 315105" name="connsiteY6"/>
                    <a:gd fmla="*/ 174167 w 253094" name="connsiteX7"/>
                    <a:gd fmla="*/ 71277 h 315105" name="connsiteY7"/>
                    <a:gd fmla="*/ 216029 w 253094" name="connsiteX8"/>
                    <a:gd fmla="*/ 99075 h 315105" name="connsiteY8"/>
                    <a:gd fmla="*/ 216029 w 253094" name="connsiteX9"/>
                    <a:gd fmla="*/ 278040 h 315105" name="connsiteY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15105" w="253094">
                      <a:moveTo>
                        <a:pt x="216029" y="278040"/>
                      </a:moveTo>
                      <a:cubicBezTo>
                        <a:pt x="166609" y="327460"/>
                        <a:pt x="86484" y="327460"/>
                        <a:pt x="37065" y="278040"/>
                      </a:cubicBezTo>
                      <a:cubicBezTo>
                        <a:pt x="-12355" y="228620"/>
                        <a:pt x="-12355" y="148495"/>
                        <a:pt x="37065" y="99075"/>
                      </a:cubicBezTo>
                      <a:cubicBezTo>
                        <a:pt x="49419" y="86720"/>
                        <a:pt x="63693" y="77454"/>
                        <a:pt x="78927" y="71277"/>
                      </a:cubicBezTo>
                      <a:lnTo>
                        <a:pt x="109453" y="65337"/>
                      </a:lnTo>
                      <a:lnTo>
                        <a:pt x="129538" y="0"/>
                      </a:lnTo>
                      <a:lnTo>
                        <a:pt x="150003" y="66575"/>
                      </a:lnTo>
                      <a:lnTo>
                        <a:pt x="174167" y="71277"/>
                      </a:lnTo>
                      <a:cubicBezTo>
                        <a:pt x="189400" y="77454"/>
                        <a:pt x="203674" y="86720"/>
                        <a:pt x="216029" y="99075"/>
                      </a:cubicBezTo>
                      <a:cubicBezTo>
                        <a:pt x="265449" y="148495"/>
                        <a:pt x="265449" y="228620"/>
                        <a:pt x="216029" y="278040"/>
                      </a:cubicBezTo>
                      <a:close/>
                    </a:path>
                  </a:pathLst>
                </a:custGeom>
                <a:solidFill>
                  <a:srgbClr val="235079"/>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numCol="1" rtlCol="0" wrap="square">
                  <a:noAutofit/>
                </a:bodyPr>
                <a:lstStyle/>
                <a:p>
                  <a:pPr algn="ctr"/>
                  <a:endParaRPr kumimoji="1" lang="ja-JP"/>
                </a:p>
              </p:txBody>
            </p:sp>
            <p:sp>
              <p:nvSpPr>
                <p:cNvPr id="290" name="円/楕円 289">
                  <a:extLst>
                    <a:ext uri="{FF2B5EF4-FFF2-40B4-BE49-F238E27FC236}">
                      <a16:creationId xmlns:a16="http://schemas.microsoft.com/office/drawing/2014/main" id="{37773F60-8719-41C4-06C9-CFA41680DB4A}"/>
                    </a:ext>
                  </a:extLst>
                </p:cNvPr>
                <p:cNvSpPr/>
                <p:nvPr/>
              </p:nvSpPr>
              <p:spPr>
                <a:xfrm>
                  <a:off x="7762856" y="3503247"/>
                  <a:ext cx="253093" cy="253093"/>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numCol="1" rtlCol="0"/>
                <a:lstStyle/>
                <a:p>
                  <a:pPr algn="ctr"/>
                  <a:r>
                    <a:rPr kumimoji="1" lang="ja-JP"/>
                    <a:t>！</a:t>
                  </a:r>
                </a:p>
              </p:txBody>
            </p:sp>
          </p:grpSp>
          <p:pic>
            <p:nvPicPr>
              <p:cNvPr descr="食事をしている人 単色塗りつぶし" id="304" name="グラフィックス 303">
                <a:extLst>
                  <a:ext uri="{FF2B5EF4-FFF2-40B4-BE49-F238E27FC236}">
                    <a16:creationId xmlns:a16="http://schemas.microsoft.com/office/drawing/2014/main" id="{413D9446-4243-9056-B13D-732A314A404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90868" y="3556058"/>
                <a:ext cx="638818" cy="638818"/>
              </a:xfrm>
              <a:prstGeom prst="rect">
                <a:avLst/>
              </a:prstGeom>
            </p:spPr>
          </p:pic>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1"/>
          <p:cNvSpPr txBox="1">
            <a:spLocks noGrp="1"/>
          </p:cNvSpPr>
          <p:nvPr>
            <p:ph idx="12" type="sldNum"/>
          </p:nvPr>
        </p:nvSpPr>
        <p:spPr>
          <a:xfrm>
            <a:off x="6835378" y="4743451"/>
            <a:ext cx="2057400" cy="400049"/>
          </a:xfrm>
          <a:prstGeom prst="rect">
            <a:avLst/>
          </a:prstGeom>
          <a:noFill/>
          <a:ln>
            <a:noFill/>
          </a:ln>
        </p:spPr>
        <p:txBody>
          <a:bodyPr anchor="ctr" anchorCtr="0" bIns="34275" lIns="68575" numCol="1" rIns="68575" spcFirstLastPara="1" tIns="34275" wrap="square">
            <a:noAutofit/>
          </a:bodyPr>
          <a:lstStyle/>
          <a:p>
            <a:pPr algn="r" indent="0" lvl="0" marL="0" rtl="0">
              <a:lnSpc>
                <a:spcPct val="100000"/>
              </a:lnSpc>
              <a:spcBef>
                <a:spcPts val="0"/>
              </a:spcBef>
              <a:spcAft>
                <a:spcPts val="0"/>
              </a:spcAft>
              <a:buSzPts val="900"/>
              <a:buNone/>
            </a:pPr>
            <a:fld id="{00000000-1234-1234-1234-123412341234}" type="slidenum">
              <a:rPr altLang="ja" lang="en-US">
                <a:solidFill>
                  <a:schemeClr val="dk1"/>
                </a:solidFill>
              </a:rPr>
              <a:t>8</a:t>
            </a:fld>
            <a:endParaRPr>
              <a:solidFill>
                <a:schemeClr val="dk1"/>
              </a:solidFill>
            </a:endParaRPr>
          </a:p>
        </p:txBody>
      </p:sp>
      <p:grpSp>
        <p:nvGrpSpPr>
          <p:cNvPr id="326" name="Google Shape;326;p31"/>
          <p:cNvGrpSpPr/>
          <p:nvPr/>
        </p:nvGrpSpPr>
        <p:grpSpPr>
          <a:xfrm>
            <a:off x="1182600" y="450900"/>
            <a:ext cx="6771825" cy="1102054"/>
            <a:chOff x="1283627" y="601200"/>
            <a:chExt cx="9029100" cy="1469406"/>
          </a:xfrm>
        </p:grpSpPr>
        <p:sp>
          <p:nvSpPr>
            <p:cNvPr id="327" name="Google Shape;327;p31"/>
            <p:cNvSpPr txBox="1"/>
            <p:nvPr/>
          </p:nvSpPr>
          <p:spPr>
            <a:xfrm>
              <a:off x="3155627" y="601200"/>
              <a:ext cx="5289025" cy="287259"/>
            </a:xfrm>
            <a:prstGeom prst="rect">
              <a:avLst/>
            </a:prstGeom>
            <a:noFill/>
            <a:ln>
              <a:noFill/>
            </a:ln>
          </p:spPr>
          <p:txBody>
            <a:bodyPr anchor="t" anchorCtr="0" bIns="0" lIns="0" numCol="1" rIns="0" spcFirstLastPara="1" tIns="0" wrap="square">
              <a:spAutoFit/>
            </a:bodyPr>
            <a:lstStyle/>
            <a:p>
              <a:pPr algn="ctr" indent="0" lvl="0" marL="0" marR="0" rtl="0">
                <a:lnSpc>
                  <a:spcPct val="100000"/>
                </a:lnSpc>
                <a:spcBef>
                  <a:spcPts val="0"/>
                </a:spcBef>
                <a:spcAft>
                  <a:spcPts val="0"/>
                </a:spcAft>
                <a:buClr>
                  <a:srgbClr val="000000"/>
                </a:buClr>
                <a:buSzPts val="1400"/>
                <a:buFont typeface="Arial"/>
                <a:buNone/>
              </a:pPr>
              <a:r>
                <a:rPr b="0" cap="none" i="0" lang="ja-JP" strike="noStrike" sz="1400" u="none">
                  <a:solidFill>
                    <a:schemeClr val="dk1"/>
                  </a:solidFill>
                  <a:latin typeface="Arial"/>
                  <a:ea typeface="Arial"/>
                  <a:cs typeface="Arial"/>
                  <a:sym typeface="Arial"/>
                </a:rPr>
                <a:t>情報発信のチャネルを拡大する</a:t>
              </a:r>
              <a:endParaRPr b="0" cap="none" dirty="0" i="0" lang="ja-JP" strike="noStrike" sz="1100" u="none">
                <a:solidFill>
                  <a:schemeClr val="dk1"/>
                </a:solidFill>
                <a:latin typeface="Arial"/>
                <a:ea typeface="Arial"/>
                <a:cs typeface="Arial"/>
                <a:sym typeface="Arial"/>
              </a:endParaRPr>
            </a:p>
          </p:txBody>
        </p:sp>
        <p:sp>
          <p:nvSpPr>
            <p:cNvPr id="328" name="Google Shape;328;p31"/>
            <p:cNvSpPr txBox="1"/>
            <p:nvPr/>
          </p:nvSpPr>
          <p:spPr>
            <a:xfrm>
              <a:off x="1283627" y="1044000"/>
              <a:ext cx="9029100" cy="1026606"/>
            </a:xfrm>
            <a:prstGeom prst="rect">
              <a:avLst/>
            </a:prstGeom>
            <a:noFill/>
            <a:ln>
              <a:noFill/>
            </a:ln>
          </p:spPr>
          <p:txBody>
            <a:bodyPr anchor="t" anchorCtr="0" bIns="0" lIns="0" numCol="1" rIns="0" spcFirstLastPara="1" tIns="0" wrap="square">
              <a:spAutoFit/>
            </a:bodyPr>
            <a:lstStyle/>
            <a:p>
              <a:pPr algn="ctr" indent="0" lvl="0" marL="0" marR="0" rtl="0">
                <a:lnSpc>
                  <a:spcPct val="139000"/>
                </a:lnSpc>
                <a:spcBef>
                  <a:spcPts val="0"/>
                </a:spcBef>
                <a:spcAft>
                  <a:spcPts val="0"/>
                </a:spcAft>
                <a:buClr>
                  <a:srgbClr val="000000"/>
                </a:buClr>
                <a:buSzPts val="900"/>
                <a:buFont typeface="Arial"/>
                <a:buNone/>
              </a:pPr>
              <a:r>
                <a:rPr b="0" cap="none" i="0" lang="ja-JP" strike="noStrike" sz="900" u="none">
                  <a:solidFill>
                    <a:schemeClr val="dk1"/>
                  </a:solidFill>
                  <a:latin typeface="Arial"/>
                  <a:ea typeface="Arial"/>
                  <a:cs typeface="Arial"/>
                  <a:sym typeface="Arial"/>
                </a:rPr>
                <a:t>次に、求職者に対する情報発信のチャネルを拡大しましょう。</a:t>
              </a:r>
            </a:p>
            <a:p>
              <a:pPr algn="ctr" indent="0" lvl="0" marL="0" marR="0" rtl="0">
                <a:lnSpc>
                  <a:spcPct val="139000"/>
                </a:lnSpc>
                <a:spcBef>
                  <a:spcPts val="0"/>
                </a:spcBef>
                <a:spcAft>
                  <a:spcPts val="0"/>
                </a:spcAft>
                <a:buClr>
                  <a:srgbClr val="000000"/>
                </a:buClr>
                <a:buSzPts val="900"/>
                <a:buFont typeface="Arial"/>
                <a:buNone/>
              </a:pPr>
              <a:r>
                <a:rPr b="0" cap="none" i="0" lang="ja-JP" strike="noStrike" sz="900" u="none">
                  <a:solidFill>
                    <a:schemeClr val="dk1"/>
                  </a:solidFill>
                  <a:latin typeface="Arial"/>
                  <a:ea typeface="Arial"/>
                  <a:cs typeface="Arial"/>
                  <a:sym typeface="Arial"/>
                </a:rPr>
                <a:t>既存の求人媒体では、発信できる主な情報が条件面や会社概要などに留まってしまいがちです。</a:t>
              </a:r>
            </a:p>
            <a:p>
              <a:pPr algn="ctr" indent="0" lvl="0" marL="0" marR="0" rtl="0">
                <a:lnSpc>
                  <a:spcPct val="139000"/>
                </a:lnSpc>
                <a:spcBef>
                  <a:spcPts val="0"/>
                </a:spcBef>
                <a:spcAft>
                  <a:spcPts val="0"/>
                </a:spcAft>
                <a:buClr>
                  <a:srgbClr val="000000"/>
                </a:buClr>
                <a:buSzPts val="900"/>
                <a:buFont typeface="Arial"/>
                <a:buNone/>
              </a:pPr>
              <a:r>
                <a:rPr b="1" cap="none" i="0" lang="ja-JP" strike="noStrike" sz="900" u="none">
                  <a:solidFill>
                    <a:srgbClr val="235079"/>
                  </a:solidFill>
                  <a:latin typeface="Arial"/>
                  <a:ea typeface="Arial"/>
                  <a:cs typeface="Arial"/>
                  <a:sym typeface="Arial"/>
                </a:rPr>
                <a:t>自社で働くうえでのリアルな情報を発信するためには、求人媒体以外のチャネルを活用するとよい</a:t>
              </a:r>
              <a:r>
                <a:rPr b="0" cap="none" i="0" lang="ja-JP" strike="noStrike" sz="900" u="none">
                  <a:solidFill>
                    <a:schemeClr val="dk1"/>
                  </a:solidFill>
                  <a:latin typeface="Arial"/>
                  <a:ea typeface="Arial"/>
                  <a:cs typeface="Arial"/>
                  <a:sym typeface="Arial"/>
                </a:rPr>
                <a:t>でしょう。</a:t>
              </a:r>
            </a:p>
            <a:p>
              <a:pPr algn="ctr" indent="0" lvl="0" marL="0" marR="0" rtl="0">
                <a:lnSpc>
                  <a:spcPct val="139000"/>
                </a:lnSpc>
                <a:spcBef>
                  <a:spcPts val="0"/>
                </a:spcBef>
                <a:spcAft>
                  <a:spcPts val="0"/>
                </a:spcAft>
                <a:buClr>
                  <a:srgbClr val="000000"/>
                </a:buClr>
                <a:buSzPts val="900"/>
                <a:buFont typeface="Arial"/>
                <a:buNone/>
              </a:pPr>
              <a:r>
                <a:rPr b="0" cap="none" i="0" lang="ja-JP" strike="noStrike" sz="900" u="none">
                  <a:solidFill>
                    <a:schemeClr val="dk1"/>
                  </a:solidFill>
                  <a:latin typeface="Arial"/>
                  <a:ea typeface="Arial"/>
                  <a:cs typeface="Arial"/>
                  <a:sym typeface="Arial"/>
                </a:rPr>
                <a:t>具体的なチャネルとしては、以下が挙げられます。</a:t>
              </a:r>
              <a:endParaRPr b="0" cap="none" dirty="0" i="0" lang="ja-JP" strike="noStrike" sz="900" u="none">
                <a:solidFill>
                  <a:schemeClr val="dk1"/>
                </a:solidFill>
                <a:latin typeface="Arial"/>
                <a:ea typeface="Arial"/>
                <a:cs typeface="Arial"/>
                <a:sym typeface="Arial"/>
              </a:endParaRPr>
            </a:p>
          </p:txBody>
        </p:sp>
      </p:grpSp>
      <p:sp>
        <p:nvSpPr>
          <p:cNvPr id="329" name="Google Shape;329;p31"/>
          <p:cNvSpPr/>
          <p:nvPr/>
        </p:nvSpPr>
        <p:spPr>
          <a:xfrm>
            <a:off x="0" y="104776"/>
            <a:ext cx="1183005" cy="219075"/>
          </a:xfrm>
          <a:prstGeom prst="rect">
            <a:avLst/>
          </a:prstGeom>
          <a:solidFill>
            <a:schemeClr val="dk1"/>
          </a:solidFill>
          <a:ln>
            <a:noFill/>
          </a:ln>
        </p:spPr>
        <p:txBody>
          <a:bodyPr anchor="ctr" anchorCtr="0" bIns="34275" lIns="68575" numCol="1" rIns="68575" spcFirstLastPara="1" tIns="34275" wrap="square">
            <a:noAutofit/>
          </a:bodyPr>
          <a:lstStyle/>
          <a:p>
            <a:pPr algn="ctr" indent="0" lvl="0" marL="0" marR="0" rtl="0">
              <a:lnSpc>
                <a:spcPct val="139000"/>
              </a:lnSpc>
              <a:spcBef>
                <a:spcPts val="0"/>
              </a:spcBef>
              <a:spcAft>
                <a:spcPts val="0"/>
              </a:spcAft>
              <a:buClr>
                <a:srgbClr val="000000"/>
              </a:buClr>
              <a:buSzPts val="1400"/>
              <a:buFont typeface="Arial"/>
              <a:buNone/>
            </a:pPr>
            <a:r>
              <a:rPr dirty="0" err="1" lang="en-US" spc="200" sz="800">
                <a:solidFill>
                  <a:schemeClr val="lt1"/>
                </a:solidFill>
              </a:rPr>
              <a:t>ステップ</a:t>
            </a:r>
            <a:r>
              <a:rPr dirty="0" lang="en-US" spc="200" sz="800">
                <a:solidFill>
                  <a:schemeClr val="lt1"/>
                </a:solidFill>
              </a:rPr>
              <a:t>②</a:t>
            </a:r>
            <a:endParaRPr b="0" cap="none" dirty="0" i="0" spc="200" strike="noStrike" sz="800" u="none">
              <a:solidFill>
                <a:schemeClr val="lt1"/>
              </a:solidFill>
              <a:latin typeface="Arial"/>
              <a:ea typeface="Arial"/>
              <a:cs typeface="Arial"/>
              <a:sym typeface="Arial"/>
            </a:endParaRPr>
          </a:p>
        </p:txBody>
      </p:sp>
      <p:sp>
        <p:nvSpPr>
          <p:cNvPr id="330" name="Google Shape;330;p31"/>
          <p:cNvSpPr txBox="1">
            <a:spLocks noGrp="1"/>
          </p:cNvSpPr>
          <p:nvPr>
            <p:ph idx="11" type="ftr"/>
          </p:nvPr>
        </p:nvSpPr>
        <p:spPr>
          <a:xfrm>
            <a:off x="3028950" y="4743451"/>
            <a:ext cx="3086100" cy="400049"/>
          </a:xfrm>
          <a:prstGeom prst="rect">
            <a:avLst/>
          </a:prstGeom>
          <a:noFill/>
          <a:ln>
            <a:noFill/>
          </a:ln>
        </p:spPr>
        <p:txBody>
          <a:bodyPr anchor="ctr" anchorCtr="0" bIns="34275" lIns="68575" numCol="1" rIns="68575" spcFirstLastPara="1" tIns="34275" wrap="square">
            <a:noAutofit/>
          </a:bodyPr>
          <a:lstStyle/>
          <a:p>
            <a:pPr algn="ctr" indent="0" lvl="0" marL="0" rtl="0">
              <a:lnSpc>
                <a:spcPct val="100000"/>
              </a:lnSpc>
              <a:spcBef>
                <a:spcPts val="0"/>
              </a:spcBef>
              <a:spcAft>
                <a:spcPts val="0"/>
              </a:spcAft>
              <a:buSzPts val="1100"/>
              <a:buNone/>
            </a:pPr>
            <a:r>
              <a:rPr altLang="ja" b="0" dirty="0" i="0" lang="ja">
                <a:solidFill>
                  <a:schemeClr val="dk1"/>
                </a:solidFill>
                <a:latin typeface="Arial"/>
                <a:ea typeface="Arial"/>
                <a:cs typeface="Arial"/>
                <a:sym typeface="Arial"/>
              </a:rPr>
              <a:t>VALUE WORKS. All Rights Reserved.</a:t>
            </a:r>
            <a:endParaRPr dirty="0">
              <a:solidFill>
                <a:schemeClr val="dk1"/>
              </a:solidFill>
              <a:latin typeface="Arial"/>
              <a:ea typeface="Arial"/>
              <a:cs typeface="Arial"/>
              <a:sym typeface="Arial"/>
            </a:endParaRPr>
          </a:p>
        </p:txBody>
      </p:sp>
      <p:grpSp>
        <p:nvGrpSpPr>
          <p:cNvPr id="21" name="グループ化 20">
            <a:extLst>
              <a:ext uri="{FF2B5EF4-FFF2-40B4-BE49-F238E27FC236}">
                <a16:creationId xmlns:a16="http://schemas.microsoft.com/office/drawing/2014/main" id="{C75E4EDA-1294-C0C0-F7E1-4BD7A9899976}"/>
              </a:ext>
            </a:extLst>
          </p:cNvPr>
          <p:cNvGrpSpPr/>
          <p:nvPr/>
        </p:nvGrpSpPr>
        <p:grpSpPr>
          <a:xfrm>
            <a:off x="1390309" y="1874561"/>
            <a:ext cx="6364293" cy="2530665"/>
            <a:chOff x="1390309" y="1874561"/>
            <a:chExt cx="6364293" cy="2530665"/>
          </a:xfrm>
        </p:grpSpPr>
        <p:grpSp>
          <p:nvGrpSpPr>
            <p:cNvPr id="19" name="グループ化 18">
              <a:extLst>
                <a:ext uri="{FF2B5EF4-FFF2-40B4-BE49-F238E27FC236}">
                  <a16:creationId xmlns:a16="http://schemas.microsoft.com/office/drawing/2014/main" id="{EE6E2072-52F1-DD8C-B330-B1DB5E3567AC}"/>
                </a:ext>
              </a:extLst>
            </p:cNvPr>
            <p:cNvGrpSpPr/>
            <p:nvPr/>
          </p:nvGrpSpPr>
          <p:grpSpPr>
            <a:xfrm>
              <a:off x="5146021" y="2075617"/>
              <a:ext cx="2608581" cy="2329609"/>
              <a:chOff x="5146021" y="2075617"/>
              <a:chExt cx="2608581" cy="2329609"/>
            </a:xfrm>
          </p:grpSpPr>
          <p:sp>
            <p:nvSpPr>
              <p:cNvPr id="332" name="Google Shape;332;p31"/>
              <p:cNvSpPr/>
              <p:nvPr/>
            </p:nvSpPr>
            <p:spPr>
              <a:xfrm>
                <a:off x="5146021" y="2075617"/>
                <a:ext cx="2606824" cy="2329609"/>
              </a:xfrm>
              <a:prstGeom prst="rect">
                <a:avLst/>
              </a:prstGeom>
              <a:solidFill>
                <a:schemeClr val="lt1"/>
              </a:solidFill>
              <a:ln>
                <a:noFill/>
              </a:ln>
              <a:effectLst>
                <a:outerShdw algn="tl" blurRad="50800" dir="2700000" dist="38100" rotWithShape="0">
                  <a:srgbClr val="D8D8D8">
                    <a:alpha val="40000"/>
                  </a:srgbClr>
                </a:outerShdw>
              </a:effectLst>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i="0" strike="noStrike" sz="1400" u="none">
                  <a:solidFill>
                    <a:schemeClr val="lt1"/>
                  </a:solidFill>
                  <a:latin typeface="Arial"/>
                  <a:ea typeface="Arial"/>
                  <a:cs typeface="Arial"/>
                  <a:sym typeface="Arial"/>
                </a:endParaRPr>
              </a:p>
            </p:txBody>
          </p:sp>
          <p:sp>
            <p:nvSpPr>
              <p:cNvPr id="338" name="Google Shape;338;p31"/>
              <p:cNvSpPr txBox="1"/>
              <p:nvPr/>
            </p:nvSpPr>
            <p:spPr>
              <a:xfrm>
                <a:off x="5247322" y="3189600"/>
                <a:ext cx="2404219" cy="942714"/>
              </a:xfrm>
              <a:prstGeom prst="rect">
                <a:avLst/>
              </a:prstGeom>
              <a:noFill/>
              <a:ln>
                <a:noFill/>
              </a:ln>
            </p:spPr>
            <p:txBody>
              <a:bodyPr anchor="t" anchorCtr="0" bIns="34275" lIns="68575" numCol="1" rIns="68575" spcFirstLastPara="1" tIns="34275" wrap="square">
                <a:noAutofit/>
              </a:bodyPr>
              <a:lstStyle/>
              <a:p>
                <a:pPr algn="l" indent="0" lvl="0" marL="0" marR="0" rtl="0">
                  <a:lnSpc>
                    <a:spcPct val="139000"/>
                  </a:lnSpc>
                  <a:spcBef>
                    <a:spcPts val="0"/>
                  </a:spcBef>
                  <a:spcAft>
                    <a:spcPts val="0"/>
                  </a:spcAft>
                  <a:buClr>
                    <a:srgbClr val="000000"/>
                  </a:buClr>
                  <a:buSzPts val="800"/>
                  <a:buFont typeface="Arial"/>
                  <a:buNone/>
                </a:pPr>
                <a:r>
                  <a:rPr altLang="ja" b="0" cap="none" dirty="0" i="0" lang="en" strike="noStrike" sz="800" u="none">
                    <a:solidFill>
                      <a:schemeClr val="dk1"/>
                    </a:solidFill>
                    <a:latin typeface="Arial"/>
                    <a:ea typeface="Arial"/>
                    <a:cs typeface="Arial"/>
                    <a:sym typeface="Arial"/>
                  </a:rPr>
                  <a:t>Twitter</a:t>
                </a:r>
                <a:r>
                  <a:rPr b="0" cap="none" i="0" lang="ja-JP" strike="noStrike" sz="800" u="none">
                    <a:solidFill>
                      <a:schemeClr val="dk1"/>
                    </a:solidFill>
                    <a:latin typeface="Arial"/>
                    <a:ea typeface="Arial"/>
                    <a:cs typeface="Arial"/>
                    <a:sym typeface="Arial"/>
                  </a:rPr>
                  <a:t>や</a:t>
                </a:r>
                <a:r>
                  <a:rPr altLang="ja" b="0" cap="none" dirty="0" i="0" lang="en" strike="noStrike" sz="800" u="none">
                    <a:solidFill>
                      <a:schemeClr val="dk1"/>
                    </a:solidFill>
                    <a:latin typeface="Arial"/>
                    <a:ea typeface="Arial"/>
                    <a:cs typeface="Arial"/>
                    <a:sym typeface="Arial"/>
                  </a:rPr>
                  <a:t>Instagram</a:t>
                </a:r>
                <a:r>
                  <a:rPr b="0" cap="none" i="0" lang="ja-JP" strike="noStrike" sz="800" u="none">
                    <a:solidFill>
                      <a:schemeClr val="dk1"/>
                    </a:solidFill>
                    <a:latin typeface="Arial"/>
                    <a:ea typeface="Arial"/>
                    <a:cs typeface="Arial"/>
                    <a:sym typeface="Arial"/>
                  </a:rPr>
                  <a:t>などが代表的なものとして</a:t>
                </a:r>
                <a:br>
                  <a:rPr altLang="ja-JP" b="0" cap="none" dirty="0" i="0" lang="en-US" strike="noStrike" sz="800" u="none">
                    <a:solidFill>
                      <a:schemeClr val="dk1"/>
                    </a:solidFill>
                    <a:latin typeface="Arial"/>
                    <a:ea typeface="Arial"/>
                    <a:cs typeface="Arial"/>
                    <a:sym typeface="Arial"/>
                  </a:rPr>
                </a:br>
                <a:r>
                  <a:rPr b="0" cap="none" i="0" lang="ja-JP" strike="noStrike" sz="800" u="none">
                    <a:solidFill>
                      <a:schemeClr val="dk1"/>
                    </a:solidFill>
                    <a:latin typeface="Arial"/>
                    <a:ea typeface="Arial"/>
                    <a:cs typeface="Arial"/>
                    <a:sym typeface="Arial"/>
                  </a:rPr>
                  <a:t>挙げられる。発信できる情報量は求人媒体や</a:t>
                </a:r>
                <a:br>
                  <a:rPr altLang="ja-JP" b="0" cap="none" dirty="0" i="0" lang="en-US" strike="noStrike" sz="800" u="none">
                    <a:solidFill>
                      <a:schemeClr val="dk1"/>
                    </a:solidFill>
                    <a:latin typeface="Arial"/>
                    <a:ea typeface="Arial"/>
                    <a:cs typeface="Arial"/>
                    <a:sym typeface="Arial"/>
                  </a:rPr>
                </a:br>
                <a:r>
                  <a:rPr b="0" cap="none" i="0" lang="ja-JP" strike="noStrike" sz="800" u="none">
                    <a:solidFill>
                      <a:schemeClr val="dk1"/>
                    </a:solidFill>
                    <a:latin typeface="Arial"/>
                    <a:ea typeface="Arial"/>
                    <a:cs typeface="Arial"/>
                    <a:sym typeface="Arial"/>
                  </a:rPr>
                  <a:t>メディアほど多くはないものの、手軽な情報発信が可能。業務の様子や日々の取り組みの様子の</a:t>
                </a:r>
                <a:br>
                  <a:rPr altLang="ja-JP" b="0" cap="none" dirty="0" i="0" lang="en-US" strike="noStrike" sz="800" u="none">
                    <a:solidFill>
                      <a:schemeClr val="dk1"/>
                    </a:solidFill>
                    <a:latin typeface="Arial"/>
                    <a:ea typeface="Arial"/>
                    <a:cs typeface="Arial"/>
                    <a:sym typeface="Arial"/>
                  </a:rPr>
                </a:br>
                <a:r>
                  <a:rPr b="0" cap="none" i="0" lang="ja-JP" strike="noStrike" sz="800" u="none">
                    <a:solidFill>
                      <a:schemeClr val="dk1"/>
                    </a:solidFill>
                    <a:latin typeface="Arial"/>
                    <a:ea typeface="Arial"/>
                    <a:cs typeface="Arial"/>
                    <a:sym typeface="Arial"/>
                  </a:rPr>
                  <a:t>ほか、新規作成したコンテンツの告知など、</a:t>
                </a:r>
                <a:br>
                  <a:rPr altLang="ja-JP" b="0" cap="none" dirty="0" i="0" lang="en-US" strike="noStrike" sz="800" u="none">
                    <a:solidFill>
                      <a:schemeClr val="dk1"/>
                    </a:solidFill>
                    <a:latin typeface="Arial"/>
                    <a:ea typeface="Arial"/>
                    <a:cs typeface="Arial"/>
                    <a:sym typeface="Arial"/>
                  </a:rPr>
                </a:br>
                <a:r>
                  <a:rPr b="0" cap="none" i="0" lang="ja-JP" strike="noStrike" sz="800" u="none">
                    <a:solidFill>
                      <a:schemeClr val="dk1"/>
                    </a:solidFill>
                    <a:latin typeface="Arial"/>
                    <a:ea typeface="Arial"/>
                    <a:cs typeface="Arial"/>
                    <a:sym typeface="Arial"/>
                  </a:rPr>
                  <a:t>求職者に対してこまめに自社情報を届けられる</a:t>
                </a:r>
                <a:endParaRPr b="0" cap="none" dirty="0" i="0" lang="ja-JP" strike="noStrike" sz="800" u="none">
                  <a:solidFill>
                    <a:schemeClr val="dk1"/>
                  </a:solidFill>
                  <a:latin typeface="Arial"/>
                  <a:ea typeface="Arial"/>
                  <a:cs typeface="Arial"/>
                  <a:sym typeface="Arial"/>
                </a:endParaRPr>
              </a:p>
            </p:txBody>
          </p:sp>
          <p:sp>
            <p:nvSpPr>
              <p:cNvPr id="14" name="Google Shape;347;p31">
                <a:extLst>
                  <a:ext uri="{FF2B5EF4-FFF2-40B4-BE49-F238E27FC236}">
                    <a16:creationId xmlns:a16="http://schemas.microsoft.com/office/drawing/2014/main" id="{CC1F5DAE-FBE7-B040-6678-909D0EBAA18B}"/>
                  </a:ext>
                </a:extLst>
              </p:cNvPr>
              <p:cNvSpPr txBox="1"/>
              <p:nvPr/>
            </p:nvSpPr>
            <p:spPr>
              <a:xfrm>
                <a:off x="5147778" y="2342443"/>
                <a:ext cx="2606824" cy="323135"/>
              </a:xfrm>
              <a:prstGeom prst="rect">
                <a:avLst/>
              </a:prstGeom>
              <a:noFill/>
              <a:ln>
                <a:noFill/>
              </a:ln>
            </p:spPr>
            <p:txBody>
              <a:bodyPr anchor="t" anchorCtr="0" bIns="34275" lIns="68575" numCol="1" rIns="68575" spcFirstLastPara="1" tIns="34275" wrap="square">
                <a:spAutoFit/>
              </a:bodyPr>
              <a:lstStyle/>
              <a:p>
                <a:pPr algn="ctr" indent="0" lvl="0" marL="0" marR="0" rtl="0">
                  <a:lnSpc>
                    <a:spcPct val="150000"/>
                  </a:lnSpc>
                  <a:spcBef>
                    <a:spcPts val="0"/>
                  </a:spcBef>
                  <a:spcAft>
                    <a:spcPts val="0"/>
                  </a:spcAft>
                  <a:buClr>
                    <a:srgbClr val="3F3F3F"/>
                  </a:buClr>
                  <a:buSzPts val="1100"/>
                  <a:buFont typeface="Arial"/>
                  <a:buNone/>
                </a:pPr>
                <a:r>
                  <a:rPr altLang="ja-JP" b="1" cap="none" dirty="0" i="0" lang="en-US" strike="noStrike" sz="1100" u="none">
                    <a:solidFill>
                      <a:schemeClr val="dk1"/>
                    </a:solidFill>
                    <a:latin typeface="Arial"/>
                    <a:ea typeface="Arial"/>
                    <a:cs typeface="Arial"/>
                    <a:sym typeface="Arial"/>
                  </a:rPr>
                  <a:t>SNS</a:t>
                </a:r>
                <a:endParaRPr b="0" cap="none" dirty="0" i="0" strike="noStrike" sz="1100" u="none">
                  <a:solidFill>
                    <a:schemeClr val="dk1"/>
                  </a:solidFill>
                  <a:latin typeface="Arial"/>
                  <a:ea typeface="Arial"/>
                  <a:cs typeface="Arial"/>
                  <a:sym typeface="Arial"/>
                </a:endParaRPr>
              </a:p>
            </p:txBody>
          </p:sp>
          <p:grpSp>
            <p:nvGrpSpPr>
              <p:cNvPr id="24" name="グループ化 23">
                <a:extLst>
                  <a:ext uri="{FF2B5EF4-FFF2-40B4-BE49-F238E27FC236}">
                    <a16:creationId xmlns:a16="http://schemas.microsoft.com/office/drawing/2014/main" id="{E8961D44-8049-AFAE-B533-C770F7C9C4E5}"/>
                  </a:ext>
                </a:extLst>
              </p:cNvPr>
              <p:cNvGrpSpPr/>
              <p:nvPr/>
            </p:nvGrpSpPr>
            <p:grpSpPr>
              <a:xfrm>
                <a:off x="6024311" y="2707938"/>
                <a:ext cx="850245" cy="476652"/>
                <a:chOff x="5971022" y="2681043"/>
                <a:chExt cx="850245" cy="476652"/>
              </a:xfrm>
            </p:grpSpPr>
            <p:pic>
              <p:nvPicPr>
                <p:cNvPr descr="インターネット 単色塗りつぶし" id="16" name="グラフィックス 15">
                  <a:extLst>
                    <a:ext uri="{FF2B5EF4-FFF2-40B4-BE49-F238E27FC236}">
                      <a16:creationId xmlns:a16="http://schemas.microsoft.com/office/drawing/2014/main" id="{5C7BD789-C6AB-51E2-66E9-9877953320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71022" y="2681043"/>
                  <a:ext cx="476652" cy="476652"/>
                </a:xfrm>
                <a:prstGeom prst="rect">
                  <a:avLst/>
                </a:prstGeom>
              </p:spPr>
            </p:pic>
            <p:pic>
              <p:nvPicPr>
                <p:cNvPr descr="スマート フォン 単色塗りつぶし" id="18" name="グラフィックス 17">
                  <a:extLst>
                    <a:ext uri="{FF2B5EF4-FFF2-40B4-BE49-F238E27FC236}">
                      <a16:creationId xmlns:a16="http://schemas.microsoft.com/office/drawing/2014/main" id="{91268399-D22E-7BF6-7877-0ADFF1FBD6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49431" y="2729568"/>
                  <a:ext cx="371836" cy="371836"/>
                </a:xfrm>
                <a:prstGeom prst="rect">
                  <a:avLst/>
                </a:prstGeom>
              </p:spPr>
            </p:pic>
          </p:grpSp>
        </p:grpSp>
        <p:grpSp>
          <p:nvGrpSpPr>
            <p:cNvPr id="17" name="グループ化 16">
              <a:extLst>
                <a:ext uri="{FF2B5EF4-FFF2-40B4-BE49-F238E27FC236}">
                  <a16:creationId xmlns:a16="http://schemas.microsoft.com/office/drawing/2014/main" id="{A2F63BC5-5882-134F-70D8-9ED30FD0E969}"/>
                </a:ext>
              </a:extLst>
            </p:cNvPr>
            <p:cNvGrpSpPr/>
            <p:nvPr/>
          </p:nvGrpSpPr>
          <p:grpSpPr>
            <a:xfrm>
              <a:off x="1501785" y="2075616"/>
              <a:ext cx="2606824" cy="2329609"/>
              <a:chOff x="1501785" y="2075616"/>
              <a:chExt cx="2606824" cy="2329609"/>
            </a:xfrm>
          </p:grpSpPr>
          <p:sp>
            <p:nvSpPr>
              <p:cNvPr id="341" name="Google Shape;341;p31"/>
              <p:cNvSpPr/>
              <p:nvPr/>
            </p:nvSpPr>
            <p:spPr>
              <a:xfrm>
                <a:off x="1501785" y="2075616"/>
                <a:ext cx="2606824" cy="2329609"/>
              </a:xfrm>
              <a:prstGeom prst="rect">
                <a:avLst/>
              </a:prstGeom>
              <a:solidFill>
                <a:schemeClr val="lt1"/>
              </a:solidFill>
              <a:ln>
                <a:noFill/>
              </a:ln>
              <a:effectLst>
                <a:outerShdw algn="tl" blurRad="50800" dir="2700000" dist="38100" rotWithShape="0">
                  <a:srgbClr val="D8D8D8">
                    <a:alpha val="40000"/>
                  </a:srgbClr>
                </a:outerShdw>
              </a:effectLst>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dirty="0" i="0" strike="noStrike" sz="1400" u="none">
                  <a:solidFill>
                    <a:schemeClr val="lt1"/>
                  </a:solidFill>
                  <a:latin typeface="Arial"/>
                  <a:ea typeface="Arial"/>
                  <a:cs typeface="Arial"/>
                  <a:sym typeface="Arial"/>
                </a:endParaRPr>
              </a:p>
            </p:txBody>
          </p:sp>
          <p:sp>
            <p:nvSpPr>
              <p:cNvPr id="346" name="Google Shape;346;p31"/>
              <p:cNvSpPr txBox="1"/>
              <p:nvPr/>
            </p:nvSpPr>
            <p:spPr>
              <a:xfrm>
                <a:off x="1603088" y="3189600"/>
                <a:ext cx="2404219" cy="942714"/>
              </a:xfrm>
              <a:prstGeom prst="rect">
                <a:avLst/>
              </a:prstGeom>
              <a:noFill/>
              <a:ln>
                <a:noFill/>
              </a:ln>
            </p:spPr>
            <p:txBody>
              <a:bodyPr anchor="t" anchorCtr="0" bIns="34275" lIns="68575" numCol="1" rIns="68575" spcFirstLastPara="1" tIns="34275" wrap="square">
                <a:noAutofit/>
              </a:bodyPr>
              <a:lstStyle/>
              <a:p>
                <a:pPr algn="l" indent="0" lvl="0" marL="0" marR="0" rtl="0">
                  <a:lnSpc>
                    <a:spcPct val="139000"/>
                  </a:lnSpc>
                  <a:spcBef>
                    <a:spcPts val="0"/>
                  </a:spcBef>
                  <a:spcAft>
                    <a:spcPts val="0"/>
                  </a:spcAft>
                  <a:buClr>
                    <a:srgbClr val="000000"/>
                  </a:buClr>
                  <a:buSzPts val="800"/>
                  <a:buFont typeface="Arial"/>
                  <a:buNone/>
                </a:pPr>
                <a:r>
                  <a:rPr altLang="ja" b="0" cap="none" dirty="0" err="1" i="0" lang="en" strike="noStrike" sz="800" u="none">
                    <a:solidFill>
                      <a:schemeClr val="dk1"/>
                    </a:solidFill>
                    <a:latin typeface="Arial"/>
                    <a:ea typeface="Arial"/>
                    <a:cs typeface="Arial"/>
                    <a:sym typeface="Arial"/>
                  </a:rPr>
                  <a:t>Wantedly</a:t>
                </a:r>
                <a:r>
                  <a:rPr b="0" cap="none" i="0" lang="ja-JP" strike="noStrike" sz="800" u="none">
                    <a:solidFill>
                      <a:schemeClr val="dk1"/>
                    </a:solidFill>
                    <a:latin typeface="Arial"/>
                    <a:ea typeface="Arial"/>
                    <a:cs typeface="Arial"/>
                    <a:sym typeface="Arial"/>
                  </a:rPr>
                  <a:t>や</a:t>
                </a:r>
                <a:r>
                  <a:rPr altLang="ja" b="0" cap="none" dirty="0" i="0" lang="en" strike="noStrike" sz="800" u="none">
                    <a:solidFill>
                      <a:schemeClr val="dk1"/>
                    </a:solidFill>
                    <a:latin typeface="Arial"/>
                    <a:ea typeface="Arial"/>
                    <a:cs typeface="Arial"/>
                    <a:sym typeface="Arial"/>
                  </a:rPr>
                  <a:t>note</a:t>
                </a:r>
                <a:r>
                  <a:rPr b="0" cap="none" i="0" lang="ja-JP" strike="noStrike" sz="800" u="none">
                    <a:solidFill>
                      <a:schemeClr val="dk1"/>
                    </a:solidFill>
                    <a:latin typeface="Arial"/>
                    <a:ea typeface="Arial"/>
                    <a:cs typeface="Arial"/>
                    <a:sym typeface="Arial"/>
                  </a:rPr>
                  <a:t>などが代表的なものとして</a:t>
                </a:r>
                <a:endParaRPr altLang="ja-JP" b="0" cap="none" dirty="0" i="0" lang="en-US" strike="noStrike" sz="800" u="none">
                  <a:solidFill>
                    <a:schemeClr val="dk1"/>
                  </a:solidFill>
                  <a:latin typeface="Arial"/>
                  <a:ea typeface="Arial"/>
                  <a:cs typeface="Arial"/>
                  <a:sym typeface="Arial"/>
                </a:endParaRPr>
              </a:p>
              <a:p>
                <a:pPr algn="l" indent="0" lvl="0" marL="0" marR="0" rtl="0">
                  <a:lnSpc>
                    <a:spcPct val="139000"/>
                  </a:lnSpc>
                  <a:spcBef>
                    <a:spcPts val="0"/>
                  </a:spcBef>
                  <a:spcAft>
                    <a:spcPts val="0"/>
                  </a:spcAft>
                  <a:buClr>
                    <a:srgbClr val="000000"/>
                  </a:buClr>
                  <a:buSzPts val="800"/>
                  <a:buFont typeface="Arial"/>
                  <a:buNone/>
                </a:pPr>
                <a:r>
                  <a:rPr b="0" cap="none" i="0" lang="ja-JP" strike="noStrike" sz="800" u="none">
                    <a:solidFill>
                      <a:schemeClr val="dk1"/>
                    </a:solidFill>
                    <a:latin typeface="Arial"/>
                    <a:ea typeface="Arial"/>
                    <a:cs typeface="Arial"/>
                    <a:sym typeface="Arial"/>
                  </a:rPr>
                  <a:t>挙げられる。主に記事型のコンテンツを投稿し、自社の事業や</a:t>
                </a:r>
                <a:r>
                  <a:rPr altLang="ja" b="0" cap="none" dirty="0" i="0" lang="en" strike="noStrike" sz="800" u="none">
                    <a:solidFill>
                      <a:schemeClr val="dk1"/>
                    </a:solidFill>
                    <a:latin typeface="Arial"/>
                    <a:ea typeface="Arial"/>
                    <a:cs typeface="Arial"/>
                    <a:sym typeface="Arial"/>
                  </a:rPr>
                  <a:t>MVV</a:t>
                </a:r>
                <a:r>
                  <a:rPr altLang="en" b="0" cap="none" dirty="0" i="0" lang="ja" strike="noStrike" sz="800" u="none">
                    <a:solidFill>
                      <a:schemeClr val="dk1"/>
                    </a:solidFill>
                    <a:latin typeface="Arial"/>
                    <a:ea typeface="Arial"/>
                    <a:cs typeface="Arial"/>
                    <a:sym typeface="Arial"/>
                  </a:rPr>
                  <a:t>、</a:t>
                </a:r>
                <a:r>
                  <a:rPr b="0" cap="none" i="0" lang="ja-JP" strike="noStrike" sz="800" u="none">
                    <a:solidFill>
                      <a:schemeClr val="dk1"/>
                    </a:solidFill>
                    <a:latin typeface="Arial"/>
                    <a:ea typeface="Arial"/>
                    <a:cs typeface="Arial"/>
                    <a:sym typeface="Arial"/>
                  </a:rPr>
                  <a:t>実際の業務に関する情報発信が可能。条件面ではなく、企業の</a:t>
                </a:r>
                <a:r>
                  <a:rPr altLang="ja" b="0" cap="none" dirty="0" i="0" lang="en" strike="noStrike" sz="800" u="none">
                    <a:solidFill>
                      <a:schemeClr val="dk1"/>
                    </a:solidFill>
                    <a:latin typeface="Arial"/>
                    <a:ea typeface="Arial"/>
                    <a:cs typeface="Arial"/>
                    <a:sym typeface="Arial"/>
                  </a:rPr>
                  <a:t>MVV</a:t>
                </a:r>
                <a:r>
                  <a:rPr b="0" cap="none" i="0" lang="ja-JP" strike="noStrike" sz="800" u="none">
                    <a:solidFill>
                      <a:schemeClr val="dk1"/>
                    </a:solidFill>
                    <a:latin typeface="Arial"/>
                    <a:ea typeface="Arial"/>
                    <a:cs typeface="Arial"/>
                    <a:sym typeface="Arial"/>
                  </a:rPr>
                  <a:t>や価値観</a:t>
                </a:r>
                <a:endParaRPr altLang="ja-JP" b="0" cap="none" dirty="0" i="0" lang="en-US" strike="noStrike" sz="800" u="none">
                  <a:solidFill>
                    <a:schemeClr val="dk1"/>
                  </a:solidFill>
                  <a:latin typeface="Arial"/>
                  <a:ea typeface="Arial"/>
                  <a:cs typeface="Arial"/>
                  <a:sym typeface="Arial"/>
                </a:endParaRPr>
              </a:p>
              <a:p>
                <a:pPr algn="l" indent="0" lvl="0" marL="0" marR="0" rtl="0">
                  <a:lnSpc>
                    <a:spcPct val="139000"/>
                  </a:lnSpc>
                  <a:spcBef>
                    <a:spcPts val="0"/>
                  </a:spcBef>
                  <a:spcAft>
                    <a:spcPts val="0"/>
                  </a:spcAft>
                  <a:buClr>
                    <a:srgbClr val="000000"/>
                  </a:buClr>
                  <a:buSzPts val="800"/>
                  <a:buFont typeface="Arial"/>
                  <a:buNone/>
                </a:pPr>
                <a:r>
                  <a:rPr b="0" cap="none" i="0" lang="ja-JP" strike="noStrike" sz="800" u="none">
                    <a:solidFill>
                      <a:schemeClr val="dk1"/>
                    </a:solidFill>
                    <a:latin typeface="Arial"/>
                    <a:ea typeface="Arial"/>
                    <a:cs typeface="Arial"/>
                    <a:sym typeface="Arial"/>
                  </a:rPr>
                  <a:t>への「共感」でマッチングしやすい</a:t>
                </a:r>
                <a:endParaRPr b="0" cap="none" dirty="0" i="0" lang="ja-JP" strike="noStrike" sz="800" u="none">
                  <a:solidFill>
                    <a:schemeClr val="dk1"/>
                  </a:solidFill>
                  <a:latin typeface="Arial"/>
                  <a:ea typeface="Arial"/>
                  <a:cs typeface="Arial"/>
                  <a:sym typeface="Arial"/>
                </a:endParaRPr>
              </a:p>
            </p:txBody>
          </p:sp>
          <p:sp>
            <p:nvSpPr>
              <p:cNvPr id="347" name="Google Shape;347;p31"/>
              <p:cNvSpPr txBox="1"/>
              <p:nvPr/>
            </p:nvSpPr>
            <p:spPr>
              <a:xfrm>
                <a:off x="1501785" y="2343600"/>
                <a:ext cx="2606824" cy="323135"/>
              </a:xfrm>
              <a:prstGeom prst="rect">
                <a:avLst/>
              </a:prstGeom>
              <a:noFill/>
              <a:ln>
                <a:noFill/>
              </a:ln>
            </p:spPr>
            <p:txBody>
              <a:bodyPr anchor="t" anchorCtr="0" bIns="34275" lIns="68575" numCol="1" rIns="68575" spcFirstLastPara="1" tIns="34275" wrap="square">
                <a:spAutoFit/>
              </a:bodyPr>
              <a:lstStyle/>
              <a:p>
                <a:pPr algn="ctr" indent="0" lvl="0" marL="0" marR="0" rtl="0">
                  <a:lnSpc>
                    <a:spcPct val="150000"/>
                  </a:lnSpc>
                  <a:spcBef>
                    <a:spcPts val="0"/>
                  </a:spcBef>
                  <a:spcAft>
                    <a:spcPts val="0"/>
                  </a:spcAft>
                  <a:buClr>
                    <a:srgbClr val="3F3F3F"/>
                  </a:buClr>
                  <a:buSzPts val="1100"/>
                  <a:buFont typeface="Arial"/>
                  <a:buNone/>
                </a:pPr>
                <a:r>
                  <a:rPr b="1" cap="none" i="0" lang="ja-JP" strike="noStrike" sz="1100" u="none">
                    <a:solidFill>
                      <a:schemeClr val="dk1"/>
                    </a:solidFill>
                    <a:latin typeface="Arial"/>
                    <a:ea typeface="Arial"/>
                    <a:cs typeface="Arial"/>
                    <a:sym typeface="Arial"/>
                  </a:rPr>
                  <a:t>プラットフォーム型メディア</a:t>
                </a:r>
                <a:endParaRPr b="0" cap="none" dirty="0" i="0" strike="noStrike" sz="1100" u="none">
                  <a:solidFill>
                    <a:schemeClr val="dk1"/>
                  </a:solidFill>
                  <a:latin typeface="Arial"/>
                  <a:ea typeface="Arial"/>
                  <a:cs typeface="Arial"/>
                  <a:sym typeface="Arial"/>
                </a:endParaRPr>
              </a:p>
            </p:txBody>
          </p:sp>
          <p:grpSp>
            <p:nvGrpSpPr>
              <p:cNvPr id="23" name="グループ化 22">
                <a:extLst>
                  <a:ext uri="{FF2B5EF4-FFF2-40B4-BE49-F238E27FC236}">
                    <a16:creationId xmlns:a16="http://schemas.microsoft.com/office/drawing/2014/main" id="{A00D9BF7-B0D8-347B-B143-B24AA87EC3C3}"/>
                  </a:ext>
                </a:extLst>
              </p:cNvPr>
              <p:cNvGrpSpPr/>
              <p:nvPr/>
            </p:nvGrpSpPr>
            <p:grpSpPr>
              <a:xfrm>
                <a:off x="2385644" y="2707938"/>
                <a:ext cx="839106" cy="449659"/>
                <a:chOff x="2349481" y="2719297"/>
                <a:chExt cx="839106" cy="449659"/>
              </a:xfrm>
            </p:grpSpPr>
            <p:pic>
              <p:nvPicPr>
                <p:cNvPr descr="データベース 単色塗りつぶし" id="20" name="グラフィックス 19">
                  <a:extLst>
                    <a:ext uri="{FF2B5EF4-FFF2-40B4-BE49-F238E27FC236}">
                      <a16:creationId xmlns:a16="http://schemas.microsoft.com/office/drawing/2014/main" id="{95A96209-F477-A018-262A-127AC693FE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49481" y="2719297"/>
                  <a:ext cx="419114" cy="419114"/>
                </a:xfrm>
                <a:prstGeom prst="rect">
                  <a:avLst/>
                </a:prstGeom>
              </p:spPr>
            </p:pic>
            <p:pic>
              <p:nvPicPr>
                <p:cNvPr descr="ブラウザー ウィンドウ 単色塗りつぶし" id="22" name="グラフィックス 21">
                  <a:extLst>
                    <a:ext uri="{FF2B5EF4-FFF2-40B4-BE49-F238E27FC236}">
                      <a16:creationId xmlns:a16="http://schemas.microsoft.com/office/drawing/2014/main" id="{EA41DF3F-634C-1C3D-8A33-A974D247185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69473" y="2749842"/>
                  <a:ext cx="419114" cy="419114"/>
                </a:xfrm>
                <a:prstGeom prst="rect">
                  <a:avLst/>
                </a:prstGeom>
              </p:spPr>
            </p:pic>
          </p:grpSp>
        </p:grpSp>
        <p:grpSp>
          <p:nvGrpSpPr>
            <p:cNvPr id="2" name="グループ化 1">
              <a:extLst>
                <a:ext uri="{FF2B5EF4-FFF2-40B4-BE49-F238E27FC236}">
                  <a16:creationId xmlns:a16="http://schemas.microsoft.com/office/drawing/2014/main" id="{9E069176-6ED6-346F-1BFA-3E3711BCFF9B}"/>
                </a:ext>
              </a:extLst>
            </p:cNvPr>
            <p:cNvGrpSpPr/>
            <p:nvPr/>
          </p:nvGrpSpPr>
          <p:grpSpPr>
            <a:xfrm>
              <a:off x="5031958" y="1874561"/>
              <a:ext cx="538665" cy="526525"/>
              <a:chOff x="5031958" y="1874561"/>
              <a:chExt cx="538665" cy="526525"/>
            </a:xfrm>
          </p:grpSpPr>
          <p:sp>
            <p:nvSpPr>
              <p:cNvPr id="3" name="Google Shape;302;p30">
                <a:extLst>
                  <a:ext uri="{FF2B5EF4-FFF2-40B4-BE49-F238E27FC236}">
                    <a16:creationId xmlns:a16="http://schemas.microsoft.com/office/drawing/2014/main" id="{93490601-0C98-2CE1-5B7C-27FA2A46A8B0}"/>
                  </a:ext>
                </a:extLst>
              </p:cNvPr>
              <p:cNvSpPr/>
              <p:nvPr/>
            </p:nvSpPr>
            <p:spPr>
              <a:xfrm>
                <a:off x="5031958" y="1874561"/>
                <a:ext cx="497094" cy="485207"/>
              </a:xfrm>
              <a:prstGeom prst="roundRect">
                <a:avLst>
                  <a:gd fmla="val 0" name="adj"/>
                </a:avLst>
              </a:prstGeom>
              <a:solidFill>
                <a:schemeClr val="lt1">
                  <a:alpha val="3529"/>
                </a:schemeClr>
              </a:solidFill>
              <a:ln cap="flat" cmpd="sng" w="15875">
                <a:solidFill>
                  <a:schemeClr val="lt1">
                    <a:alpha val="32549"/>
                  </a:schemeClr>
                </a:solidFill>
                <a:prstDash val="solid"/>
                <a:miter lim="800000"/>
                <a:headEnd len="sm" type="none" w="sm"/>
                <a:tailEnd len="sm" type="none" w="sm"/>
              </a:ln>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i="0" strike="noStrike" sz="1400" u="none">
                  <a:solidFill>
                    <a:schemeClr val="lt1"/>
                  </a:solidFill>
                  <a:latin typeface="Arial"/>
                  <a:ea typeface="Arial"/>
                  <a:cs typeface="Arial"/>
                  <a:sym typeface="Arial"/>
                </a:endParaRPr>
              </a:p>
            </p:txBody>
          </p:sp>
          <p:grpSp>
            <p:nvGrpSpPr>
              <p:cNvPr id="4" name="Google Shape;298;p30">
                <a:extLst>
                  <a:ext uri="{FF2B5EF4-FFF2-40B4-BE49-F238E27FC236}">
                    <a16:creationId xmlns:a16="http://schemas.microsoft.com/office/drawing/2014/main" id="{1733C03B-4E84-EA13-BEAE-F930B3F2BB92}"/>
                  </a:ext>
                </a:extLst>
              </p:cNvPr>
              <p:cNvGrpSpPr/>
              <p:nvPr/>
            </p:nvGrpSpPr>
            <p:grpSpPr>
              <a:xfrm>
                <a:off x="5035811" y="1878415"/>
                <a:ext cx="534812" cy="522671"/>
                <a:chOff x="669494" y="2825357"/>
                <a:chExt cx="2513806" cy="696895"/>
              </a:xfrm>
            </p:grpSpPr>
            <p:sp>
              <p:nvSpPr>
                <p:cNvPr id="5" name="Google Shape;299;p30">
                  <a:extLst>
                    <a:ext uri="{FF2B5EF4-FFF2-40B4-BE49-F238E27FC236}">
                      <a16:creationId xmlns:a16="http://schemas.microsoft.com/office/drawing/2014/main" id="{60412F7E-5242-44E4-CDFA-5387017414A4}"/>
                    </a:ext>
                  </a:extLst>
                </p:cNvPr>
                <p:cNvSpPr/>
                <p:nvPr/>
              </p:nvSpPr>
              <p:spPr>
                <a:xfrm>
                  <a:off x="889777" y="2875311"/>
                  <a:ext cx="2293523" cy="646941"/>
                </a:xfrm>
                <a:prstGeom prst="rect">
                  <a:avLst/>
                </a:prstGeom>
                <a:gradFill>
                  <a:gsLst>
                    <a:gs pos="0">
                      <a:srgbClr val="235079">
                        <a:alpha val="85000"/>
                      </a:srgbClr>
                    </a:gs>
                    <a:gs pos="100000">
                      <a:srgbClr val="1B2C50">
                        <a:alpha val="80000"/>
                      </a:srgbClr>
                    </a:gs>
                  </a:gsLst>
                  <a:lin ang="0" scaled="0"/>
                </a:gradFill>
                <a:ln>
                  <a:noFill/>
                </a:ln>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200"/>
                    <a:buFont typeface="Arial"/>
                    <a:buNone/>
                  </a:pPr>
                  <a:endParaRPr b="1" cap="none" i="0" strike="noStrike" sz="1200" u="none">
                    <a:solidFill>
                      <a:schemeClr val="lt1"/>
                    </a:solidFill>
                    <a:latin typeface="Arial"/>
                    <a:ea typeface="Arial"/>
                    <a:cs typeface="Arial"/>
                    <a:sym typeface="Arial"/>
                  </a:endParaRPr>
                </a:p>
              </p:txBody>
            </p:sp>
            <p:sp>
              <p:nvSpPr>
                <p:cNvPr id="6" name="Google Shape;300;p30">
                  <a:extLst>
                    <a:ext uri="{FF2B5EF4-FFF2-40B4-BE49-F238E27FC236}">
                      <a16:creationId xmlns:a16="http://schemas.microsoft.com/office/drawing/2014/main" id="{517BBF5E-316A-18F7-ADE9-AD3E296151E5}"/>
                    </a:ext>
                  </a:extLst>
                </p:cNvPr>
                <p:cNvSpPr/>
                <p:nvPr/>
              </p:nvSpPr>
              <p:spPr>
                <a:xfrm>
                  <a:off x="675854" y="2825357"/>
                  <a:ext cx="2296276" cy="646942"/>
                </a:xfrm>
                <a:prstGeom prst="roundRect">
                  <a:avLst>
                    <a:gd fmla="val 0" name="adj"/>
                  </a:avLst>
                </a:prstGeom>
                <a:solidFill>
                  <a:srgbClr val="235079">
                    <a:alpha val="23529"/>
                  </a:srgbClr>
                </a:solidFill>
                <a:ln cap="flat" cmpd="sng" w="9525">
                  <a:solidFill>
                    <a:schemeClr val="lt1">
                      <a:alpha val="32941"/>
                    </a:schemeClr>
                  </a:solidFill>
                  <a:prstDash val="solid"/>
                  <a:round/>
                  <a:headEnd len="sm" type="none" w="sm"/>
                  <a:tailEnd len="sm" type="none" w="sm"/>
                </a:ln>
                <a:effectLst>
                  <a:outerShdw algn="br" blurRad="50800" dir="13500000" dist="38100" rotWithShape="0">
                    <a:srgbClr val="AEABAB"/>
                  </a:outerShdw>
                </a:effectLst>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FF0000"/>
                    </a:solidFill>
                    <a:latin typeface="Arial"/>
                    <a:ea typeface="Arial"/>
                    <a:cs typeface="Arial"/>
                    <a:sym typeface="Arial"/>
                  </a:endParaRPr>
                </a:p>
              </p:txBody>
            </p:sp>
            <p:sp>
              <p:nvSpPr>
                <p:cNvPr id="7" name="Google Shape;301;p30">
                  <a:extLst>
                    <a:ext uri="{FF2B5EF4-FFF2-40B4-BE49-F238E27FC236}">
                      <a16:creationId xmlns:a16="http://schemas.microsoft.com/office/drawing/2014/main" id="{BD2DAB57-B917-0F19-24FB-4B1091F3487C}"/>
                    </a:ext>
                  </a:extLst>
                </p:cNvPr>
                <p:cNvSpPr txBox="1"/>
                <p:nvPr/>
              </p:nvSpPr>
              <p:spPr>
                <a:xfrm>
                  <a:off x="669494" y="2984380"/>
                  <a:ext cx="2302633" cy="379551"/>
                </a:xfrm>
                <a:prstGeom prst="rect">
                  <a:avLst/>
                </a:prstGeom>
                <a:noFill/>
                <a:ln>
                  <a:noFill/>
                </a:ln>
              </p:spPr>
              <p:txBody>
                <a:bodyPr anchor="t" anchorCtr="0" bIns="34275" lIns="68575" numCol="1" rIns="68575" spcFirstLastPara="1" tIns="34275" wrap="square">
                  <a:spAutoFit/>
                </a:bodyPr>
                <a:lstStyle/>
                <a:p>
                  <a:pPr algn="ctr" indent="0" lvl="0" marL="0" marR="0" rtl="0">
                    <a:lnSpc>
                      <a:spcPct val="100000"/>
                    </a:lnSpc>
                    <a:spcBef>
                      <a:spcPts val="0"/>
                    </a:spcBef>
                    <a:spcAft>
                      <a:spcPts val="0"/>
                    </a:spcAft>
                    <a:buClr>
                      <a:srgbClr val="000000"/>
                    </a:buClr>
                    <a:buSzPts val="1100"/>
                    <a:buFont typeface="Arial"/>
                    <a:buNone/>
                  </a:pPr>
                  <a:r>
                    <a:rPr altLang="ja" b="1" cap="none" dirty="0" i="0" lang="en-US" strike="noStrike" sz="1400" u="none">
                      <a:solidFill>
                        <a:schemeClr val="lt1"/>
                      </a:solidFill>
                      <a:latin typeface="Arial"/>
                      <a:ea typeface="Arial"/>
                      <a:cs typeface="Arial"/>
                      <a:sym typeface="Arial"/>
                    </a:rPr>
                    <a:t>0</a:t>
                  </a:r>
                  <a:r>
                    <a:rPr altLang="ja" b="1" cap="none" dirty="0" i="0" lang="ja" strike="noStrike" sz="1400" u="none">
                      <a:solidFill>
                        <a:schemeClr val="lt1"/>
                      </a:solidFill>
                      <a:latin typeface="Arial"/>
                      <a:ea typeface="Arial"/>
                      <a:cs typeface="Arial"/>
                      <a:sym typeface="Arial"/>
                    </a:rPr>
                    <a:t>2</a:t>
                  </a:r>
                  <a:endParaRPr b="1" cap="none" dirty="0" i="0" strike="noStrike" sz="1400" u="none">
                    <a:solidFill>
                      <a:schemeClr val="lt1"/>
                    </a:solidFill>
                    <a:latin typeface="Arial"/>
                    <a:ea typeface="Arial"/>
                    <a:cs typeface="Arial"/>
                    <a:sym typeface="Arial"/>
                  </a:endParaRPr>
                </a:p>
              </p:txBody>
            </p:sp>
          </p:grpSp>
        </p:grpSp>
        <p:grpSp>
          <p:nvGrpSpPr>
            <p:cNvPr id="8" name="グループ化 7">
              <a:extLst>
                <a:ext uri="{FF2B5EF4-FFF2-40B4-BE49-F238E27FC236}">
                  <a16:creationId xmlns:a16="http://schemas.microsoft.com/office/drawing/2014/main" id="{160A66EA-7A1E-B190-13E3-DEDB7FCF4BCE}"/>
                </a:ext>
              </a:extLst>
            </p:cNvPr>
            <p:cNvGrpSpPr/>
            <p:nvPr/>
          </p:nvGrpSpPr>
          <p:grpSpPr>
            <a:xfrm>
              <a:off x="1390309" y="1878414"/>
              <a:ext cx="534812" cy="522672"/>
              <a:chOff x="1390309" y="1878414"/>
              <a:chExt cx="534812" cy="522672"/>
            </a:xfrm>
          </p:grpSpPr>
          <p:sp>
            <p:nvSpPr>
              <p:cNvPr id="9" name="Google Shape;313;p30">
                <a:extLst>
                  <a:ext uri="{FF2B5EF4-FFF2-40B4-BE49-F238E27FC236}">
                    <a16:creationId xmlns:a16="http://schemas.microsoft.com/office/drawing/2014/main" id="{B16C485D-BC48-8B40-C2BA-D8461E1C4D28}"/>
                  </a:ext>
                </a:extLst>
              </p:cNvPr>
              <p:cNvSpPr/>
              <p:nvPr/>
            </p:nvSpPr>
            <p:spPr>
              <a:xfrm>
                <a:off x="1390309" y="1878414"/>
                <a:ext cx="497094" cy="485206"/>
              </a:xfrm>
              <a:prstGeom prst="roundRect">
                <a:avLst>
                  <a:gd fmla="val 0" name="adj"/>
                </a:avLst>
              </a:prstGeom>
              <a:solidFill>
                <a:schemeClr val="lt1">
                  <a:alpha val="3529"/>
                </a:schemeClr>
              </a:solidFill>
              <a:ln cap="flat" cmpd="sng" w="15875">
                <a:solidFill>
                  <a:schemeClr val="lt1">
                    <a:alpha val="32549"/>
                  </a:schemeClr>
                </a:solidFill>
                <a:prstDash val="solid"/>
                <a:miter lim="800000"/>
                <a:headEnd len="sm" type="none" w="sm"/>
                <a:tailEnd len="sm" type="none" w="sm"/>
              </a:ln>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i="0" strike="noStrike" sz="1400" u="none">
                  <a:solidFill>
                    <a:schemeClr val="lt1"/>
                  </a:solidFill>
                  <a:latin typeface="Arial"/>
                  <a:ea typeface="Arial"/>
                  <a:cs typeface="Arial"/>
                  <a:sym typeface="Arial"/>
                </a:endParaRPr>
              </a:p>
            </p:txBody>
          </p:sp>
          <p:grpSp>
            <p:nvGrpSpPr>
              <p:cNvPr id="10" name="Google Shape;307;p30">
                <a:extLst>
                  <a:ext uri="{FF2B5EF4-FFF2-40B4-BE49-F238E27FC236}">
                    <a16:creationId xmlns:a16="http://schemas.microsoft.com/office/drawing/2014/main" id="{573EBD82-1E4C-DCE0-01A3-B197F7892F28}"/>
                  </a:ext>
                </a:extLst>
              </p:cNvPr>
              <p:cNvGrpSpPr/>
              <p:nvPr/>
            </p:nvGrpSpPr>
            <p:grpSpPr>
              <a:xfrm>
                <a:off x="1390309" y="1878414"/>
                <a:ext cx="534812" cy="522672"/>
                <a:chOff x="669494" y="2825356"/>
                <a:chExt cx="2513806" cy="696896"/>
              </a:xfrm>
            </p:grpSpPr>
            <p:sp>
              <p:nvSpPr>
                <p:cNvPr id="11" name="Google Shape;308;p30">
                  <a:extLst>
                    <a:ext uri="{FF2B5EF4-FFF2-40B4-BE49-F238E27FC236}">
                      <a16:creationId xmlns:a16="http://schemas.microsoft.com/office/drawing/2014/main" id="{E81F5DE3-CD8F-F6E3-9B77-662BD0BADFB1}"/>
                    </a:ext>
                  </a:extLst>
                </p:cNvPr>
                <p:cNvSpPr/>
                <p:nvPr/>
              </p:nvSpPr>
              <p:spPr>
                <a:xfrm>
                  <a:off x="889777" y="2875311"/>
                  <a:ext cx="2293523" cy="646941"/>
                </a:xfrm>
                <a:prstGeom prst="rect">
                  <a:avLst/>
                </a:prstGeom>
                <a:gradFill>
                  <a:gsLst>
                    <a:gs pos="0">
                      <a:srgbClr val="235079">
                        <a:alpha val="85000"/>
                      </a:srgbClr>
                    </a:gs>
                    <a:gs pos="100000">
                      <a:srgbClr val="1B2C50">
                        <a:alpha val="80000"/>
                      </a:srgbClr>
                    </a:gs>
                  </a:gsLst>
                  <a:lin ang="0" scaled="0"/>
                </a:gradFill>
                <a:ln>
                  <a:noFill/>
                </a:ln>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200"/>
                    <a:buFont typeface="Arial"/>
                    <a:buNone/>
                  </a:pPr>
                  <a:endParaRPr b="1" cap="none" i="0" strike="noStrike" sz="1200" u="none">
                    <a:solidFill>
                      <a:schemeClr val="lt1"/>
                    </a:solidFill>
                    <a:latin typeface="Arial"/>
                    <a:ea typeface="Arial"/>
                    <a:cs typeface="Arial"/>
                    <a:sym typeface="Arial"/>
                  </a:endParaRPr>
                </a:p>
              </p:txBody>
            </p:sp>
            <p:sp>
              <p:nvSpPr>
                <p:cNvPr id="12" name="Google Shape;309;p30">
                  <a:extLst>
                    <a:ext uri="{FF2B5EF4-FFF2-40B4-BE49-F238E27FC236}">
                      <a16:creationId xmlns:a16="http://schemas.microsoft.com/office/drawing/2014/main" id="{58C8ADE1-BEE6-8B56-1825-6224DE0B7DCC}"/>
                    </a:ext>
                  </a:extLst>
                </p:cNvPr>
                <p:cNvSpPr/>
                <p:nvPr/>
              </p:nvSpPr>
              <p:spPr>
                <a:xfrm>
                  <a:off x="726674" y="2825356"/>
                  <a:ext cx="2296276" cy="646942"/>
                </a:xfrm>
                <a:prstGeom prst="roundRect">
                  <a:avLst>
                    <a:gd fmla="val 0" name="adj"/>
                  </a:avLst>
                </a:prstGeom>
                <a:solidFill>
                  <a:srgbClr val="235079">
                    <a:alpha val="23529"/>
                  </a:srgbClr>
                </a:solidFill>
                <a:ln cap="flat" cmpd="sng" w="9525">
                  <a:solidFill>
                    <a:schemeClr val="lt1">
                      <a:alpha val="32941"/>
                    </a:schemeClr>
                  </a:solidFill>
                  <a:prstDash val="solid"/>
                  <a:round/>
                  <a:headEnd len="sm" type="none" w="sm"/>
                  <a:tailEnd len="sm" type="none" w="sm"/>
                </a:ln>
                <a:effectLst>
                  <a:outerShdw algn="br" blurRad="50800" dir="13500000" dist="38100" rotWithShape="0">
                    <a:srgbClr val="AEABAB"/>
                  </a:outerShdw>
                </a:effectLst>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FF0000"/>
                    </a:solidFill>
                    <a:latin typeface="Arial"/>
                    <a:ea typeface="Arial"/>
                    <a:cs typeface="Arial"/>
                    <a:sym typeface="Arial"/>
                  </a:endParaRPr>
                </a:p>
              </p:txBody>
            </p:sp>
            <p:sp>
              <p:nvSpPr>
                <p:cNvPr id="13" name="Google Shape;310;p30">
                  <a:extLst>
                    <a:ext uri="{FF2B5EF4-FFF2-40B4-BE49-F238E27FC236}">
                      <a16:creationId xmlns:a16="http://schemas.microsoft.com/office/drawing/2014/main" id="{9D120B73-EB3C-7D1D-42B5-2BFCCD0359CA}"/>
                    </a:ext>
                  </a:extLst>
                </p:cNvPr>
                <p:cNvSpPr txBox="1"/>
                <p:nvPr/>
              </p:nvSpPr>
              <p:spPr>
                <a:xfrm>
                  <a:off x="669494" y="2984380"/>
                  <a:ext cx="2302638" cy="379551"/>
                </a:xfrm>
                <a:prstGeom prst="rect">
                  <a:avLst/>
                </a:prstGeom>
                <a:noFill/>
                <a:ln>
                  <a:noFill/>
                </a:ln>
              </p:spPr>
              <p:txBody>
                <a:bodyPr anchor="t" anchorCtr="0" bIns="34275" lIns="68575" numCol="1" rIns="68575" spcFirstLastPara="1" tIns="34275" wrap="square">
                  <a:spAutoFit/>
                </a:bodyPr>
                <a:lstStyle/>
                <a:p>
                  <a:pPr algn="ctr" indent="0" lvl="0" marL="0" marR="0" rtl="0">
                    <a:lnSpc>
                      <a:spcPct val="100000"/>
                    </a:lnSpc>
                    <a:spcBef>
                      <a:spcPts val="0"/>
                    </a:spcBef>
                    <a:spcAft>
                      <a:spcPts val="0"/>
                    </a:spcAft>
                    <a:buClr>
                      <a:srgbClr val="000000"/>
                    </a:buClr>
                    <a:buSzPts val="1100"/>
                    <a:buFont typeface="Arial"/>
                    <a:buNone/>
                  </a:pPr>
                  <a:r>
                    <a:rPr altLang="ja" b="1" cap="none" dirty="0" i="0" lang="en-US" strike="noStrike" sz="1400" u="none">
                      <a:solidFill>
                        <a:schemeClr val="lt1"/>
                      </a:solidFill>
                      <a:latin typeface="Arial"/>
                      <a:ea typeface="Arial"/>
                      <a:cs typeface="Arial"/>
                      <a:sym typeface="Arial"/>
                    </a:rPr>
                    <a:t>0</a:t>
                  </a:r>
                  <a:r>
                    <a:rPr altLang="ja" b="1" cap="none" dirty="0" i="0" lang="ja" strike="noStrike" sz="1400" u="none">
                      <a:solidFill>
                        <a:schemeClr val="lt1"/>
                      </a:solidFill>
                      <a:latin typeface="Arial"/>
                      <a:ea typeface="Arial"/>
                      <a:cs typeface="Arial"/>
                      <a:sym typeface="Arial"/>
                    </a:rPr>
                    <a:t>1</a:t>
                  </a:r>
                  <a:endParaRPr b="1" cap="none" dirty="0" i="0" strike="noStrike" sz="1400" u="none">
                    <a:solidFill>
                      <a:schemeClr val="lt1"/>
                    </a:solidFill>
                    <a:latin typeface="Arial"/>
                    <a:ea typeface="Arial"/>
                    <a:cs typeface="Arial"/>
                    <a:sym typeface="Arial"/>
                  </a:endParaRPr>
                </a:p>
              </p:txBody>
            </p:sp>
          </p:gr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9"/>
          <p:cNvSpPr txBox="1">
            <a:spLocks noGrp="1"/>
          </p:cNvSpPr>
          <p:nvPr>
            <p:ph idx="12" type="sldNum"/>
          </p:nvPr>
        </p:nvSpPr>
        <p:spPr>
          <a:xfrm>
            <a:off x="6835378" y="4743451"/>
            <a:ext cx="2057400" cy="400049"/>
          </a:xfrm>
          <a:prstGeom prst="rect">
            <a:avLst/>
          </a:prstGeom>
          <a:noFill/>
          <a:ln>
            <a:noFill/>
          </a:ln>
        </p:spPr>
        <p:txBody>
          <a:bodyPr anchor="ctr" anchorCtr="0" bIns="34275" lIns="68575" numCol="1" rIns="68575" spcFirstLastPara="1" tIns="34275" wrap="square">
            <a:noAutofit/>
          </a:bodyPr>
          <a:lstStyle/>
          <a:p>
            <a:pPr algn="r" indent="0" lvl="0" marL="0" rtl="0">
              <a:lnSpc>
                <a:spcPct val="100000"/>
              </a:lnSpc>
              <a:spcBef>
                <a:spcPts val="0"/>
              </a:spcBef>
              <a:spcAft>
                <a:spcPts val="0"/>
              </a:spcAft>
              <a:buSzPts val="900"/>
              <a:buNone/>
            </a:pPr>
            <a:fld id="{00000000-1234-1234-1234-123412341234}" type="slidenum">
              <a:rPr altLang="ja" lang="en-US">
                <a:solidFill>
                  <a:schemeClr val="dk1"/>
                </a:solidFill>
              </a:rPr>
              <a:t>9</a:t>
            </a:fld>
            <a:endParaRPr>
              <a:solidFill>
                <a:schemeClr val="dk1"/>
              </a:solidFill>
            </a:endParaRPr>
          </a:p>
        </p:txBody>
      </p:sp>
      <p:grpSp>
        <p:nvGrpSpPr>
          <p:cNvPr id="257" name="Google Shape;257;p29"/>
          <p:cNvGrpSpPr/>
          <p:nvPr/>
        </p:nvGrpSpPr>
        <p:grpSpPr>
          <a:xfrm>
            <a:off x="1182600" y="450900"/>
            <a:ext cx="6771825" cy="1102054"/>
            <a:chOff x="1283627" y="601200"/>
            <a:chExt cx="9029100" cy="1469406"/>
          </a:xfrm>
        </p:grpSpPr>
        <p:sp>
          <p:nvSpPr>
            <p:cNvPr id="258" name="Google Shape;258;p29"/>
            <p:cNvSpPr txBox="1"/>
            <p:nvPr/>
          </p:nvSpPr>
          <p:spPr>
            <a:xfrm>
              <a:off x="3155627" y="601200"/>
              <a:ext cx="5289025" cy="287259"/>
            </a:xfrm>
            <a:prstGeom prst="rect">
              <a:avLst/>
            </a:prstGeom>
            <a:noFill/>
            <a:ln>
              <a:noFill/>
            </a:ln>
          </p:spPr>
          <p:txBody>
            <a:bodyPr anchor="t" anchorCtr="0" bIns="0" lIns="0" numCol="1" rIns="0" spcFirstLastPara="1" tIns="0" wrap="square">
              <a:spAutoFit/>
            </a:bodyPr>
            <a:lstStyle/>
            <a:p>
              <a:pPr algn="ctr" indent="0" lvl="0" marL="0" marR="0" rtl="0">
                <a:lnSpc>
                  <a:spcPct val="100000"/>
                </a:lnSpc>
                <a:spcBef>
                  <a:spcPts val="0"/>
                </a:spcBef>
                <a:spcAft>
                  <a:spcPts val="0"/>
                </a:spcAft>
                <a:buClr>
                  <a:srgbClr val="000000"/>
                </a:buClr>
                <a:buSzPts val="1400"/>
                <a:buFont typeface="Arial"/>
                <a:buNone/>
              </a:pPr>
              <a:r>
                <a:rPr b="0" cap="none" i="0" lang="ja-JP" strike="noStrike" sz="1400" u="none">
                  <a:solidFill>
                    <a:schemeClr val="dk1"/>
                  </a:solidFill>
                  <a:latin typeface="Arial"/>
                  <a:ea typeface="Arial"/>
                  <a:cs typeface="Arial"/>
                  <a:sym typeface="Arial"/>
                </a:rPr>
                <a:t>情報を伝えるコンテンツを作成する</a:t>
              </a:r>
              <a:endParaRPr b="0" cap="none" dirty="0" i="0" strike="noStrike" sz="1100" u="none">
                <a:solidFill>
                  <a:schemeClr val="dk1"/>
                </a:solidFill>
                <a:latin typeface="Arial"/>
                <a:ea typeface="Arial"/>
                <a:cs typeface="Arial"/>
                <a:sym typeface="Arial"/>
              </a:endParaRPr>
            </a:p>
          </p:txBody>
        </p:sp>
        <p:sp>
          <p:nvSpPr>
            <p:cNvPr id="259" name="Google Shape;259;p29"/>
            <p:cNvSpPr txBox="1"/>
            <p:nvPr/>
          </p:nvSpPr>
          <p:spPr>
            <a:xfrm>
              <a:off x="1283627" y="1044000"/>
              <a:ext cx="9029100" cy="1026606"/>
            </a:xfrm>
            <a:prstGeom prst="rect">
              <a:avLst/>
            </a:prstGeom>
            <a:noFill/>
            <a:ln>
              <a:noFill/>
            </a:ln>
          </p:spPr>
          <p:txBody>
            <a:bodyPr anchor="t" anchorCtr="0" bIns="0" lIns="0" numCol="1" rIns="0" spcFirstLastPara="1" tIns="0" wrap="square">
              <a:spAutoFit/>
            </a:bodyPr>
            <a:lstStyle/>
            <a:p>
              <a:pPr algn="ctr" indent="0" lvl="0" marL="0" marR="0" rtl="0">
                <a:lnSpc>
                  <a:spcPct val="139000"/>
                </a:lnSpc>
                <a:spcBef>
                  <a:spcPts val="0"/>
                </a:spcBef>
                <a:spcAft>
                  <a:spcPts val="0"/>
                </a:spcAft>
                <a:buClr>
                  <a:srgbClr val="000000"/>
                </a:buClr>
                <a:buSzPts val="900"/>
                <a:buFont typeface="Arial"/>
                <a:buNone/>
              </a:pPr>
              <a:r>
                <a:rPr b="0" cap="none" i="0" lang="ja-JP" strike="noStrike" sz="900" u="none">
                  <a:solidFill>
                    <a:schemeClr val="dk1"/>
                  </a:solidFill>
                  <a:latin typeface="Arial"/>
                  <a:ea typeface="Arial"/>
                  <a:cs typeface="Arial"/>
                  <a:sym typeface="Arial"/>
                </a:rPr>
                <a:t>最後に、情報を伝えるためのコンテンツを作成しましょう。</a:t>
              </a:r>
            </a:p>
            <a:p>
              <a:pPr algn="ctr" indent="0" lvl="0" marL="0" marR="0" rtl="0">
                <a:lnSpc>
                  <a:spcPct val="139000"/>
                </a:lnSpc>
                <a:spcBef>
                  <a:spcPts val="0"/>
                </a:spcBef>
                <a:spcAft>
                  <a:spcPts val="0"/>
                </a:spcAft>
                <a:buClr>
                  <a:srgbClr val="000000"/>
                </a:buClr>
                <a:buSzPts val="900"/>
                <a:buFont typeface="Arial"/>
                <a:buNone/>
              </a:pPr>
              <a:r>
                <a:rPr b="0" cap="none" i="0" lang="ja-JP" strike="noStrike" sz="900" u="none">
                  <a:solidFill>
                    <a:schemeClr val="dk1"/>
                  </a:solidFill>
                  <a:latin typeface="Arial"/>
                  <a:ea typeface="Arial"/>
                  <a:cs typeface="Arial"/>
                  <a:sym typeface="Arial"/>
                </a:rPr>
                <a:t>ステップ①で整理した情報を参考にテーマを決定し、記事や動画などを作成します。</a:t>
              </a:r>
              <a:br>
                <a:rPr altLang="ja-JP" b="0" cap="none" dirty="0" i="0" lang="en-US" strike="noStrike" sz="900" u="none">
                  <a:solidFill>
                    <a:schemeClr val="dk1"/>
                  </a:solidFill>
                  <a:latin typeface="Arial"/>
                  <a:ea typeface="Arial"/>
                  <a:cs typeface="Arial"/>
                  <a:sym typeface="Arial"/>
                </a:rPr>
              </a:br>
              <a:r>
                <a:rPr b="1" cap="none" i="0" lang="ja-JP" strike="noStrike" sz="900">
                  <a:solidFill>
                    <a:srgbClr val="235079"/>
                  </a:solidFill>
                  <a:latin typeface="Arial"/>
                  <a:ea typeface="Arial"/>
                  <a:cs typeface="Arial"/>
                  <a:sym typeface="Arial"/>
                </a:rPr>
                <a:t>生の声はリアルな情報が伝わり、かつ共感を得やすいことから、インタビュー形式での作成も有効</a:t>
              </a:r>
              <a:r>
                <a:rPr cap="none" i="0" lang="ja-JP" strike="noStrike" sz="900">
                  <a:solidFill>
                    <a:schemeClr val="tx1"/>
                  </a:solidFill>
                  <a:latin typeface="Arial"/>
                  <a:ea typeface="Arial"/>
                  <a:cs typeface="Arial"/>
                  <a:sym typeface="Arial"/>
                </a:rPr>
                <a:t>です。</a:t>
              </a:r>
            </a:p>
            <a:p>
              <a:pPr algn="ctr" indent="0" lvl="0" marL="0" marR="0" rtl="0">
                <a:lnSpc>
                  <a:spcPct val="139000"/>
                </a:lnSpc>
                <a:spcBef>
                  <a:spcPts val="0"/>
                </a:spcBef>
                <a:spcAft>
                  <a:spcPts val="0"/>
                </a:spcAft>
                <a:buClr>
                  <a:srgbClr val="000000"/>
                </a:buClr>
                <a:buSzPts val="900"/>
                <a:buFont typeface="Arial"/>
                <a:buNone/>
              </a:pPr>
              <a:r>
                <a:rPr b="0" cap="none" i="0" lang="ja-JP" strike="noStrike" sz="900" u="none">
                  <a:solidFill>
                    <a:schemeClr val="dk1"/>
                  </a:solidFill>
                  <a:latin typeface="Arial"/>
                  <a:ea typeface="Arial"/>
                  <a:cs typeface="Arial"/>
                  <a:sym typeface="Arial"/>
                </a:rPr>
                <a:t>具体的なテーマとしては、以下が挙げられます。</a:t>
              </a:r>
              <a:endParaRPr b="0" cap="none" dirty="0" i="0" lang="ja-JP" strike="noStrike" sz="900" u="none">
                <a:solidFill>
                  <a:schemeClr val="dk1"/>
                </a:solidFill>
                <a:latin typeface="Arial"/>
                <a:ea typeface="Arial"/>
                <a:cs typeface="Arial"/>
                <a:sym typeface="Arial"/>
              </a:endParaRPr>
            </a:p>
          </p:txBody>
        </p:sp>
      </p:grpSp>
      <p:sp>
        <p:nvSpPr>
          <p:cNvPr id="260" name="Google Shape;260;p29"/>
          <p:cNvSpPr/>
          <p:nvPr/>
        </p:nvSpPr>
        <p:spPr>
          <a:xfrm>
            <a:off x="0" y="104776"/>
            <a:ext cx="1183005" cy="219075"/>
          </a:xfrm>
          <a:prstGeom prst="rect">
            <a:avLst/>
          </a:prstGeom>
          <a:solidFill>
            <a:schemeClr val="dk1"/>
          </a:solidFill>
          <a:ln>
            <a:noFill/>
          </a:ln>
        </p:spPr>
        <p:txBody>
          <a:bodyPr anchor="ctr" anchorCtr="0" bIns="34275" lIns="68575" numCol="1" rIns="68575" spcFirstLastPara="1" tIns="34275" wrap="square">
            <a:noAutofit/>
          </a:bodyPr>
          <a:lstStyle/>
          <a:p>
            <a:pPr algn="ctr" indent="0" lvl="0" marL="0" marR="0" rtl="0">
              <a:lnSpc>
                <a:spcPct val="139000"/>
              </a:lnSpc>
              <a:spcBef>
                <a:spcPts val="0"/>
              </a:spcBef>
              <a:spcAft>
                <a:spcPts val="0"/>
              </a:spcAft>
              <a:buClr>
                <a:srgbClr val="000000"/>
              </a:buClr>
              <a:buSzPts val="1400"/>
              <a:buFont typeface="Arial"/>
              <a:buNone/>
            </a:pPr>
            <a:r>
              <a:rPr dirty="0" err="1" lang="en-US" spc="200" sz="800">
                <a:solidFill>
                  <a:schemeClr val="lt1"/>
                </a:solidFill>
              </a:rPr>
              <a:t>ステップ</a:t>
            </a:r>
            <a:r>
              <a:rPr dirty="0" lang="en-US" spc="200" sz="800">
                <a:solidFill>
                  <a:schemeClr val="lt1"/>
                </a:solidFill>
              </a:rPr>
              <a:t>③</a:t>
            </a:r>
            <a:endParaRPr b="0" cap="none" dirty="0" i="0" spc="200" strike="noStrike" sz="800" u="none">
              <a:solidFill>
                <a:schemeClr val="lt1"/>
              </a:solidFill>
              <a:latin typeface="Arial"/>
              <a:ea typeface="Arial"/>
              <a:cs typeface="Arial"/>
              <a:sym typeface="Arial"/>
            </a:endParaRPr>
          </a:p>
        </p:txBody>
      </p:sp>
      <p:sp>
        <p:nvSpPr>
          <p:cNvPr id="261" name="Google Shape;261;p29"/>
          <p:cNvSpPr txBox="1">
            <a:spLocks noGrp="1"/>
          </p:cNvSpPr>
          <p:nvPr>
            <p:ph idx="11" type="ftr"/>
          </p:nvPr>
        </p:nvSpPr>
        <p:spPr>
          <a:xfrm>
            <a:off x="3028950" y="4743451"/>
            <a:ext cx="3086100" cy="400049"/>
          </a:xfrm>
          <a:prstGeom prst="rect">
            <a:avLst/>
          </a:prstGeom>
          <a:noFill/>
          <a:ln>
            <a:noFill/>
          </a:ln>
        </p:spPr>
        <p:txBody>
          <a:bodyPr anchor="ctr" anchorCtr="0" bIns="34275" lIns="68575" numCol="1" rIns="68575" spcFirstLastPara="1" tIns="34275" wrap="square">
            <a:noAutofit/>
          </a:bodyPr>
          <a:lstStyle/>
          <a:p>
            <a:pPr algn="ctr" indent="0" lvl="0" marL="0" rtl="0">
              <a:lnSpc>
                <a:spcPct val="100000"/>
              </a:lnSpc>
              <a:spcBef>
                <a:spcPts val="0"/>
              </a:spcBef>
              <a:spcAft>
                <a:spcPts val="0"/>
              </a:spcAft>
              <a:buSzPts val="1100"/>
              <a:buNone/>
            </a:pPr>
            <a:r>
              <a:rPr altLang="ja" b="0" dirty="0" i="0" lang="ja">
                <a:solidFill>
                  <a:schemeClr val="dk1"/>
                </a:solidFill>
                <a:latin typeface="Arial"/>
                <a:ea typeface="Arial"/>
                <a:cs typeface="Arial"/>
                <a:sym typeface="Arial"/>
              </a:rPr>
              <a:t>VALUE WORKS. All Rights Reserved.</a:t>
            </a:r>
            <a:endParaRPr dirty="0">
              <a:solidFill>
                <a:schemeClr val="dk1"/>
              </a:solidFill>
              <a:latin typeface="Arial"/>
              <a:ea typeface="Arial"/>
              <a:cs typeface="Arial"/>
              <a:sym typeface="Arial"/>
            </a:endParaRPr>
          </a:p>
        </p:txBody>
      </p:sp>
      <p:grpSp>
        <p:nvGrpSpPr>
          <p:cNvPr id="262" name="Google Shape;262;p29"/>
          <p:cNvGrpSpPr/>
          <p:nvPr/>
        </p:nvGrpSpPr>
        <p:grpSpPr>
          <a:xfrm>
            <a:off x="290657" y="1874560"/>
            <a:ext cx="8555711" cy="2530666"/>
            <a:chOff x="392192" y="2870173"/>
            <a:chExt cx="11407617" cy="3374221"/>
          </a:xfrm>
        </p:grpSpPr>
        <p:grpSp>
          <p:nvGrpSpPr>
            <p:cNvPr id="263" name="Google Shape;263;p29"/>
            <p:cNvGrpSpPr/>
            <p:nvPr/>
          </p:nvGrpSpPr>
          <p:grpSpPr>
            <a:xfrm>
              <a:off x="4278273" y="2870173"/>
              <a:ext cx="7374564" cy="3374220"/>
              <a:chOff x="4278273" y="2870173"/>
              <a:chExt cx="7374564" cy="3374220"/>
            </a:xfrm>
          </p:grpSpPr>
          <p:sp>
            <p:nvSpPr>
              <p:cNvPr id="264" name="Google Shape;264;p29"/>
              <p:cNvSpPr/>
              <p:nvPr/>
            </p:nvSpPr>
            <p:spPr>
              <a:xfrm>
                <a:off x="4432825" y="3138248"/>
                <a:ext cx="3475765" cy="3106145"/>
              </a:xfrm>
              <a:prstGeom prst="rect">
                <a:avLst/>
              </a:prstGeom>
              <a:solidFill>
                <a:schemeClr val="lt1"/>
              </a:solidFill>
              <a:ln>
                <a:noFill/>
              </a:ln>
              <a:effectLst>
                <a:outerShdw algn="tl" blurRad="50800" dir="2700000" dist="38100" rotWithShape="0">
                  <a:srgbClr val="D8D8D8">
                    <a:alpha val="40000"/>
                  </a:srgbClr>
                </a:outerShdw>
              </a:effectLst>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i="0" strike="noStrike" sz="1400" u="none">
                  <a:solidFill>
                    <a:schemeClr val="lt1"/>
                  </a:solidFill>
                  <a:latin typeface="Arial"/>
                  <a:ea typeface="Arial"/>
                  <a:cs typeface="Arial"/>
                  <a:sym typeface="Arial"/>
                </a:endParaRPr>
              </a:p>
            </p:txBody>
          </p:sp>
          <p:sp>
            <p:nvSpPr>
              <p:cNvPr id="269" name="Google Shape;269;p29"/>
              <p:cNvSpPr/>
              <p:nvPr/>
            </p:nvSpPr>
            <p:spPr>
              <a:xfrm>
                <a:off x="4278273" y="2870173"/>
                <a:ext cx="658318" cy="646942"/>
              </a:xfrm>
              <a:prstGeom prst="roundRect">
                <a:avLst>
                  <a:gd fmla="val 0" name="adj"/>
                </a:avLst>
              </a:prstGeom>
              <a:solidFill>
                <a:schemeClr val="lt1">
                  <a:alpha val="3529"/>
                </a:schemeClr>
              </a:solidFill>
              <a:ln cap="flat" cmpd="sng" w="15875">
                <a:solidFill>
                  <a:schemeClr val="lt1">
                    <a:alpha val="32549"/>
                  </a:schemeClr>
                </a:solidFill>
                <a:prstDash val="solid"/>
                <a:miter lim="800000"/>
                <a:headEnd len="sm" type="none" w="sm"/>
                <a:tailEnd len="sm" type="none" w="sm"/>
              </a:ln>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i="0" strike="noStrike" sz="1400" u="none">
                  <a:solidFill>
                    <a:schemeClr val="lt1"/>
                  </a:solidFill>
                  <a:latin typeface="Arial"/>
                  <a:ea typeface="Arial"/>
                  <a:cs typeface="Arial"/>
                  <a:sym typeface="Arial"/>
                </a:endParaRPr>
              </a:p>
            </p:txBody>
          </p:sp>
          <p:grpSp>
            <p:nvGrpSpPr>
              <p:cNvPr id="265" name="Google Shape;265;p29"/>
              <p:cNvGrpSpPr/>
              <p:nvPr/>
            </p:nvGrpSpPr>
            <p:grpSpPr>
              <a:xfrm>
                <a:off x="4283410" y="2875311"/>
                <a:ext cx="713083" cy="696895"/>
                <a:chOff x="669494" y="2825357"/>
                <a:chExt cx="2513806" cy="696895"/>
              </a:xfrm>
            </p:grpSpPr>
            <p:sp>
              <p:nvSpPr>
                <p:cNvPr id="266" name="Google Shape;266;p29"/>
                <p:cNvSpPr/>
                <p:nvPr/>
              </p:nvSpPr>
              <p:spPr>
                <a:xfrm>
                  <a:off x="889777" y="2875311"/>
                  <a:ext cx="2293523" cy="646941"/>
                </a:xfrm>
                <a:prstGeom prst="rect">
                  <a:avLst/>
                </a:prstGeom>
                <a:gradFill>
                  <a:gsLst>
                    <a:gs pos="0">
                      <a:srgbClr val="235079">
                        <a:alpha val="85000"/>
                      </a:srgbClr>
                    </a:gs>
                    <a:gs pos="100000">
                      <a:srgbClr val="1B2C50">
                        <a:alpha val="80000"/>
                      </a:srgbClr>
                    </a:gs>
                  </a:gsLst>
                  <a:lin ang="0" scaled="0"/>
                </a:gradFill>
                <a:ln>
                  <a:noFill/>
                </a:ln>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200"/>
                    <a:buFont typeface="Arial"/>
                    <a:buNone/>
                  </a:pPr>
                  <a:endParaRPr b="1" cap="none" i="0" strike="noStrike" sz="1200" u="none">
                    <a:solidFill>
                      <a:schemeClr val="lt1"/>
                    </a:solidFill>
                    <a:latin typeface="Arial"/>
                    <a:ea typeface="Arial"/>
                    <a:cs typeface="Arial"/>
                    <a:sym typeface="Arial"/>
                  </a:endParaRPr>
                </a:p>
              </p:txBody>
            </p:sp>
            <p:sp>
              <p:nvSpPr>
                <p:cNvPr id="267" name="Google Shape;267;p29"/>
                <p:cNvSpPr/>
                <p:nvPr/>
              </p:nvSpPr>
              <p:spPr>
                <a:xfrm>
                  <a:off x="675854" y="2825357"/>
                  <a:ext cx="2296276" cy="646942"/>
                </a:xfrm>
                <a:prstGeom prst="roundRect">
                  <a:avLst>
                    <a:gd fmla="val 0" name="adj"/>
                  </a:avLst>
                </a:prstGeom>
                <a:solidFill>
                  <a:srgbClr val="235079">
                    <a:alpha val="23529"/>
                  </a:srgbClr>
                </a:solidFill>
                <a:ln cap="flat" cmpd="sng" w="9525">
                  <a:solidFill>
                    <a:schemeClr val="lt1">
                      <a:alpha val="32941"/>
                    </a:schemeClr>
                  </a:solidFill>
                  <a:prstDash val="solid"/>
                  <a:round/>
                  <a:headEnd len="sm" type="none" w="sm"/>
                  <a:tailEnd len="sm" type="none" w="sm"/>
                </a:ln>
                <a:effectLst>
                  <a:outerShdw algn="br" blurRad="50800" dir="13500000" dist="38100" rotWithShape="0">
                    <a:srgbClr val="AEABAB"/>
                  </a:outerShdw>
                </a:effectLst>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FF0000"/>
                    </a:solidFill>
                    <a:latin typeface="Arial"/>
                    <a:ea typeface="Arial"/>
                    <a:cs typeface="Arial"/>
                    <a:sym typeface="Arial"/>
                  </a:endParaRPr>
                </a:p>
              </p:txBody>
            </p:sp>
            <p:sp>
              <p:nvSpPr>
                <p:cNvPr id="268" name="Google Shape;268;p29"/>
                <p:cNvSpPr txBox="1"/>
                <p:nvPr/>
              </p:nvSpPr>
              <p:spPr>
                <a:xfrm>
                  <a:off x="669494" y="2984380"/>
                  <a:ext cx="2302633" cy="379551"/>
                </a:xfrm>
                <a:prstGeom prst="rect">
                  <a:avLst/>
                </a:prstGeom>
                <a:noFill/>
                <a:ln>
                  <a:noFill/>
                </a:ln>
              </p:spPr>
              <p:txBody>
                <a:bodyPr anchor="t" anchorCtr="0" bIns="34275" lIns="68575" numCol="1" rIns="68575" spcFirstLastPara="1" tIns="34275" wrap="square">
                  <a:spAutoFit/>
                </a:bodyPr>
                <a:lstStyle/>
                <a:p>
                  <a:pPr algn="ctr" indent="0" lvl="0" marL="0" marR="0" rtl="0">
                    <a:lnSpc>
                      <a:spcPct val="100000"/>
                    </a:lnSpc>
                    <a:spcBef>
                      <a:spcPts val="0"/>
                    </a:spcBef>
                    <a:spcAft>
                      <a:spcPts val="0"/>
                    </a:spcAft>
                    <a:buClr>
                      <a:srgbClr val="000000"/>
                    </a:buClr>
                    <a:buSzPts val="1100"/>
                    <a:buFont typeface="Arial"/>
                    <a:buNone/>
                  </a:pPr>
                  <a:r>
                    <a:rPr altLang="ja" b="1" cap="none" dirty="0" i="0" lang="en-US" strike="noStrike" sz="1400" u="none">
                      <a:solidFill>
                        <a:schemeClr val="lt1"/>
                      </a:solidFill>
                      <a:latin typeface="Arial"/>
                      <a:ea typeface="Arial"/>
                      <a:cs typeface="Arial"/>
                      <a:sym typeface="Arial"/>
                    </a:rPr>
                    <a:t>0</a:t>
                  </a:r>
                  <a:r>
                    <a:rPr altLang="ja" b="1" cap="none" dirty="0" i="0" lang="ja" strike="noStrike" sz="1400" u="none">
                      <a:solidFill>
                        <a:schemeClr val="lt1"/>
                      </a:solidFill>
                      <a:latin typeface="Arial"/>
                      <a:ea typeface="Arial"/>
                      <a:cs typeface="Arial"/>
                      <a:sym typeface="Arial"/>
                    </a:rPr>
                    <a:t>2</a:t>
                  </a:r>
                  <a:endParaRPr b="1" cap="none" dirty="0" i="0" strike="noStrike" sz="1400" u="none">
                    <a:solidFill>
                      <a:schemeClr val="lt1"/>
                    </a:solidFill>
                    <a:latin typeface="Arial"/>
                    <a:ea typeface="Arial"/>
                    <a:cs typeface="Arial"/>
                    <a:sym typeface="Arial"/>
                  </a:endParaRPr>
                </a:p>
              </p:txBody>
            </p:sp>
          </p:grpSp>
          <p:sp>
            <p:nvSpPr>
              <p:cNvPr id="270" name="Google Shape;270;p29"/>
              <p:cNvSpPr txBox="1"/>
              <p:nvPr/>
            </p:nvSpPr>
            <p:spPr>
              <a:xfrm>
                <a:off x="4607430" y="4623560"/>
                <a:ext cx="3205629" cy="1256952"/>
              </a:xfrm>
              <a:prstGeom prst="rect">
                <a:avLst/>
              </a:prstGeom>
              <a:noFill/>
              <a:ln>
                <a:noFill/>
              </a:ln>
            </p:spPr>
            <p:txBody>
              <a:bodyPr anchor="t" anchorCtr="0" bIns="34275" lIns="68575" numCol="1" rIns="68575" spcFirstLastPara="1" tIns="34275" wrap="square">
                <a:noAutofit/>
              </a:bodyPr>
              <a:lstStyle/>
              <a:p>
                <a:pPr algn="l" indent="0" lvl="0" marL="0" marR="0" rtl="0">
                  <a:lnSpc>
                    <a:spcPct val="139000"/>
                  </a:lnSpc>
                  <a:spcBef>
                    <a:spcPts val="0"/>
                  </a:spcBef>
                  <a:spcAft>
                    <a:spcPts val="0"/>
                  </a:spcAft>
                  <a:buClr>
                    <a:srgbClr val="000000"/>
                  </a:buClr>
                  <a:buSzPts val="800"/>
                  <a:buFont typeface="Arial"/>
                  <a:buNone/>
                </a:pPr>
                <a:r>
                  <a:rPr b="0" cap="none" i="0" lang="ja-JP" strike="noStrike" sz="800" u="none">
                    <a:solidFill>
                      <a:schemeClr val="dk1"/>
                    </a:solidFill>
                    <a:latin typeface="Arial"/>
                    <a:ea typeface="Arial"/>
                    <a:cs typeface="Arial"/>
                    <a:sym typeface="Arial"/>
                  </a:rPr>
                  <a:t>特定の職種に焦点を当て、役職ごとの業務や</a:t>
                </a:r>
                <a:br>
                  <a:rPr altLang="ja-JP" b="0" cap="none" dirty="0" i="0" lang="en-US" strike="noStrike" sz="800" u="none">
                    <a:solidFill>
                      <a:schemeClr val="dk1"/>
                    </a:solidFill>
                    <a:latin typeface="Arial"/>
                    <a:ea typeface="Arial"/>
                    <a:cs typeface="Arial"/>
                    <a:sym typeface="Arial"/>
                  </a:rPr>
                </a:br>
                <a:r>
                  <a:rPr b="0" cap="none" i="0" lang="ja-JP" strike="noStrike" sz="800" u="none">
                    <a:solidFill>
                      <a:schemeClr val="dk1"/>
                    </a:solidFill>
                    <a:latin typeface="Arial"/>
                    <a:ea typeface="Arial"/>
                    <a:cs typeface="Arial"/>
                    <a:sym typeface="Arial"/>
                  </a:rPr>
                  <a:t>キャリアパスの事例、プロジェクトストーリー</a:t>
                </a:r>
                <a:br>
                  <a:rPr altLang="ja-JP" b="0" cap="none" dirty="0" i="0" lang="en-US" strike="noStrike" sz="800" u="none">
                    <a:solidFill>
                      <a:schemeClr val="dk1"/>
                    </a:solidFill>
                    <a:latin typeface="Arial"/>
                    <a:ea typeface="Arial"/>
                    <a:cs typeface="Arial"/>
                    <a:sym typeface="Arial"/>
                  </a:rPr>
                </a:br>
                <a:r>
                  <a:rPr b="0" cap="none" i="0" lang="ja-JP" strike="noStrike" sz="800" u="none">
                    <a:solidFill>
                      <a:schemeClr val="dk1"/>
                    </a:solidFill>
                    <a:latin typeface="Arial"/>
                    <a:ea typeface="Arial"/>
                    <a:cs typeface="Arial"/>
                    <a:sym typeface="Arial"/>
                  </a:rPr>
                  <a:t>などを伝える</a:t>
                </a:r>
                <a:endParaRPr b="0" cap="none" dirty="0" i="0" lang="ja-JP" strike="noStrike" sz="800" u="none">
                  <a:solidFill>
                    <a:schemeClr val="dk1"/>
                  </a:solidFill>
                  <a:latin typeface="Arial"/>
                  <a:ea typeface="Arial"/>
                  <a:cs typeface="Arial"/>
                  <a:sym typeface="Arial"/>
                </a:endParaRPr>
              </a:p>
            </p:txBody>
          </p:sp>
          <p:sp>
            <p:nvSpPr>
              <p:cNvPr id="271" name="Google Shape;271;p29"/>
              <p:cNvSpPr txBox="1"/>
              <p:nvPr/>
            </p:nvSpPr>
            <p:spPr>
              <a:xfrm>
                <a:off x="4432825" y="3495560"/>
                <a:ext cx="3475765" cy="430847"/>
              </a:xfrm>
              <a:prstGeom prst="rect">
                <a:avLst/>
              </a:prstGeom>
              <a:noFill/>
              <a:ln>
                <a:noFill/>
              </a:ln>
            </p:spPr>
            <p:txBody>
              <a:bodyPr anchor="t" anchorCtr="0" bIns="34275" lIns="68575" numCol="1" rIns="68575" spcFirstLastPara="1" tIns="34275" wrap="square">
                <a:spAutoFit/>
              </a:bodyPr>
              <a:lstStyle/>
              <a:p>
                <a:pPr algn="ctr" indent="0" lvl="0" marL="0" marR="0" rtl="0">
                  <a:lnSpc>
                    <a:spcPct val="150000"/>
                  </a:lnSpc>
                  <a:spcBef>
                    <a:spcPts val="0"/>
                  </a:spcBef>
                  <a:spcAft>
                    <a:spcPts val="0"/>
                  </a:spcAft>
                  <a:buClr>
                    <a:srgbClr val="3F3F3F"/>
                  </a:buClr>
                  <a:buSzPts val="1100"/>
                  <a:buFont typeface="Arial"/>
                  <a:buNone/>
                </a:pPr>
                <a:r>
                  <a:rPr b="1" cap="none" i="0" lang="ja-JP" strike="noStrike" sz="1100" u="none">
                    <a:solidFill>
                      <a:schemeClr val="dk1"/>
                    </a:solidFill>
                    <a:latin typeface="Arial"/>
                    <a:ea typeface="Arial"/>
                    <a:cs typeface="Arial"/>
                    <a:sym typeface="Arial"/>
                  </a:rPr>
                  <a:t>職種紹介</a:t>
                </a:r>
                <a:endParaRPr b="0" cap="none" dirty="0" i="0" strike="noStrike" sz="1100" u="none">
                  <a:solidFill>
                    <a:schemeClr val="dk1"/>
                  </a:solidFill>
                  <a:latin typeface="Arial"/>
                  <a:ea typeface="Arial"/>
                  <a:cs typeface="Arial"/>
                  <a:sym typeface="Arial"/>
                </a:endParaRPr>
              </a:p>
            </p:txBody>
          </p:sp>
          <p:sp>
            <p:nvSpPr>
              <p:cNvPr id="4" name="Google Shape;270;p29">
                <a:extLst>
                  <a:ext uri="{FF2B5EF4-FFF2-40B4-BE49-F238E27FC236}">
                    <a16:creationId xmlns:a16="http://schemas.microsoft.com/office/drawing/2014/main" id="{963E09C4-246B-B110-8DB2-2BDE777C97BF}"/>
                  </a:ext>
                </a:extLst>
              </p:cNvPr>
              <p:cNvSpPr txBox="1"/>
              <p:nvPr/>
            </p:nvSpPr>
            <p:spPr>
              <a:xfrm>
                <a:off x="8447209" y="4201466"/>
                <a:ext cx="3205628" cy="1256952"/>
              </a:xfrm>
              <a:prstGeom prst="rect">
                <a:avLst/>
              </a:prstGeom>
              <a:noFill/>
              <a:ln>
                <a:noFill/>
              </a:ln>
            </p:spPr>
            <p:txBody>
              <a:bodyPr anchor="t" anchorCtr="0" bIns="34275" lIns="68575" numCol="1" rIns="68575" spcFirstLastPara="1" tIns="34275" wrap="square">
                <a:noAutofit/>
              </a:bodyPr>
              <a:lstStyle/>
              <a:p>
                <a:pPr algn="l" indent="0" lvl="0" marL="0" marR="0" rtl="0">
                  <a:lnSpc>
                    <a:spcPct val="150000"/>
                  </a:lnSpc>
                  <a:spcBef>
                    <a:spcPts val="0"/>
                  </a:spcBef>
                  <a:spcAft>
                    <a:spcPts val="0"/>
                  </a:spcAft>
                  <a:buClr>
                    <a:srgbClr val="000000"/>
                  </a:buClr>
                  <a:buSzPts val="800"/>
                  <a:buFont typeface="Arial"/>
                  <a:buNone/>
                </a:pPr>
                <a:r>
                  <a:rPr altLang="ja" b="0" cap="none" dirty="0" i="0" lang="ja" strike="noStrike" sz="800" u="none">
                    <a:solidFill>
                      <a:schemeClr val="dk1"/>
                    </a:solidFill>
                    <a:latin typeface="Arial"/>
                    <a:ea typeface="Arial"/>
                    <a:cs typeface="Arial"/>
                    <a:sym typeface="Arial"/>
                  </a:rPr>
                  <a:t>採用戦略にあわせた円滑な新規コンテンツ制作のために、年間または月間でのコンテンツカレンダーを作成します。</a:t>
                </a:r>
                <a:endParaRPr altLang="ja" b="0" cap="none" dirty="0" i="0" lang="en-US" strike="noStrike" sz="800" u="none">
                  <a:solidFill>
                    <a:schemeClr val="dk1"/>
                  </a:solidFill>
                  <a:latin typeface="Arial"/>
                  <a:ea typeface="Arial"/>
                  <a:cs typeface="Arial"/>
                  <a:sym typeface="Arial"/>
                </a:endParaRPr>
              </a:p>
              <a:p>
                <a:pPr algn="l" indent="0" lvl="0" marL="0" marR="0" rtl="0">
                  <a:lnSpc>
                    <a:spcPct val="150000"/>
                  </a:lnSpc>
                  <a:spcBef>
                    <a:spcPts val="0"/>
                  </a:spcBef>
                  <a:spcAft>
                    <a:spcPts val="0"/>
                  </a:spcAft>
                  <a:buClr>
                    <a:srgbClr val="000000"/>
                  </a:buClr>
                  <a:buSzPts val="800"/>
                  <a:buFont typeface="Arial"/>
                  <a:buNone/>
                </a:pPr>
                <a:r>
                  <a:rPr altLang="ja" b="0" cap="none" dirty="0" i="0" lang="ja" strike="noStrike" sz="800" u="none">
                    <a:solidFill>
                      <a:schemeClr val="dk1"/>
                    </a:solidFill>
                    <a:latin typeface="Arial"/>
                    <a:ea typeface="Arial"/>
                    <a:cs typeface="Arial"/>
                    <a:sym typeface="Arial"/>
                  </a:rPr>
                  <a:t>これにより、どの時期にどのような内容を発信</a:t>
                </a:r>
                <a:endParaRPr altLang="ja" b="0" cap="none" dirty="0" i="0" lang="en-US" strike="noStrike" sz="800" u="none">
                  <a:solidFill>
                    <a:schemeClr val="dk1"/>
                  </a:solidFill>
                  <a:latin typeface="Arial"/>
                  <a:ea typeface="Arial"/>
                  <a:cs typeface="Arial"/>
                  <a:sym typeface="Arial"/>
                </a:endParaRPr>
              </a:p>
              <a:p>
                <a:pPr algn="l" indent="0" lvl="0" marL="0" marR="0" rtl="0">
                  <a:lnSpc>
                    <a:spcPct val="150000"/>
                  </a:lnSpc>
                  <a:spcBef>
                    <a:spcPts val="0"/>
                  </a:spcBef>
                  <a:spcAft>
                    <a:spcPts val="0"/>
                  </a:spcAft>
                  <a:buClr>
                    <a:srgbClr val="000000"/>
                  </a:buClr>
                  <a:buSzPts val="800"/>
                  <a:buFont typeface="Arial"/>
                  <a:buNone/>
                </a:pPr>
                <a:r>
                  <a:rPr altLang="ja" b="0" cap="none" dirty="0" i="0" lang="ja" strike="noStrike" sz="800" u="none">
                    <a:solidFill>
                      <a:schemeClr val="dk1"/>
                    </a:solidFill>
                    <a:latin typeface="Arial"/>
                    <a:ea typeface="Arial"/>
                    <a:cs typeface="Arial"/>
                    <a:sym typeface="Arial"/>
                  </a:rPr>
                  <a:t>すべきかが可視化でき、抜け漏れのない定期的なコンテンツ制作につながります</a:t>
                </a:r>
                <a:endParaRPr dirty="0" sz="1100"/>
              </a:p>
            </p:txBody>
          </p:sp>
        </p:grpSp>
        <p:grpSp>
          <p:nvGrpSpPr>
            <p:cNvPr id="272" name="Google Shape;272;p29"/>
            <p:cNvGrpSpPr/>
            <p:nvPr/>
          </p:nvGrpSpPr>
          <p:grpSpPr>
            <a:xfrm>
              <a:off x="8169491" y="2870173"/>
              <a:ext cx="3630317" cy="3374220"/>
              <a:chOff x="8169491" y="2870173"/>
              <a:chExt cx="3630317" cy="3374220"/>
            </a:xfrm>
          </p:grpSpPr>
          <p:sp>
            <p:nvSpPr>
              <p:cNvPr id="273" name="Google Shape;273;p29"/>
              <p:cNvSpPr/>
              <p:nvPr/>
            </p:nvSpPr>
            <p:spPr>
              <a:xfrm>
                <a:off x="8324043" y="3138248"/>
                <a:ext cx="3475765" cy="3106145"/>
              </a:xfrm>
              <a:prstGeom prst="rect">
                <a:avLst/>
              </a:prstGeom>
              <a:solidFill>
                <a:schemeClr val="lt1"/>
              </a:solidFill>
              <a:ln>
                <a:noFill/>
              </a:ln>
              <a:effectLst>
                <a:outerShdw algn="tl" blurRad="50800" dir="2700000" dist="38100" rotWithShape="0">
                  <a:srgbClr val="D8D8D8">
                    <a:alpha val="40000"/>
                  </a:srgbClr>
                </a:outerShdw>
              </a:effectLst>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i="0" strike="noStrike" sz="1400" u="none">
                  <a:solidFill>
                    <a:schemeClr val="lt1"/>
                  </a:solidFill>
                  <a:latin typeface="Arial"/>
                  <a:ea typeface="Arial"/>
                  <a:cs typeface="Arial"/>
                  <a:sym typeface="Arial"/>
                </a:endParaRPr>
              </a:p>
            </p:txBody>
          </p:sp>
          <p:sp>
            <p:nvSpPr>
              <p:cNvPr id="278" name="Google Shape;278;p29"/>
              <p:cNvSpPr/>
              <p:nvPr/>
            </p:nvSpPr>
            <p:spPr>
              <a:xfrm>
                <a:off x="8169491" y="2870173"/>
                <a:ext cx="658318" cy="646942"/>
              </a:xfrm>
              <a:prstGeom prst="roundRect">
                <a:avLst>
                  <a:gd fmla="val 0" name="adj"/>
                </a:avLst>
              </a:prstGeom>
              <a:solidFill>
                <a:schemeClr val="lt1">
                  <a:alpha val="3529"/>
                </a:schemeClr>
              </a:solidFill>
              <a:ln cap="flat" cmpd="sng" w="15875">
                <a:solidFill>
                  <a:schemeClr val="lt1">
                    <a:alpha val="32549"/>
                  </a:schemeClr>
                </a:solidFill>
                <a:prstDash val="solid"/>
                <a:miter lim="800000"/>
                <a:headEnd len="sm" type="none" w="sm"/>
                <a:tailEnd len="sm" type="none" w="sm"/>
              </a:ln>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dirty="0" i="0" strike="noStrike" sz="1400" u="none">
                  <a:solidFill>
                    <a:schemeClr val="lt1"/>
                  </a:solidFill>
                  <a:latin typeface="Arial"/>
                  <a:ea typeface="Arial"/>
                  <a:cs typeface="Arial"/>
                  <a:sym typeface="Arial"/>
                </a:endParaRPr>
              </a:p>
            </p:txBody>
          </p:sp>
          <p:grpSp>
            <p:nvGrpSpPr>
              <p:cNvPr id="274" name="Google Shape;274;p29"/>
              <p:cNvGrpSpPr/>
              <p:nvPr/>
            </p:nvGrpSpPr>
            <p:grpSpPr>
              <a:xfrm>
                <a:off x="8174628" y="2875311"/>
                <a:ext cx="713083" cy="696895"/>
                <a:chOff x="669494" y="2825357"/>
                <a:chExt cx="2513806" cy="696895"/>
              </a:xfrm>
            </p:grpSpPr>
            <p:sp>
              <p:nvSpPr>
                <p:cNvPr id="275" name="Google Shape;275;p29"/>
                <p:cNvSpPr/>
                <p:nvPr/>
              </p:nvSpPr>
              <p:spPr>
                <a:xfrm>
                  <a:off x="889777" y="2875311"/>
                  <a:ext cx="2293523" cy="646941"/>
                </a:xfrm>
                <a:prstGeom prst="rect">
                  <a:avLst/>
                </a:prstGeom>
                <a:gradFill>
                  <a:gsLst>
                    <a:gs pos="0">
                      <a:srgbClr val="235079">
                        <a:alpha val="85000"/>
                      </a:srgbClr>
                    </a:gs>
                    <a:gs pos="100000">
                      <a:srgbClr val="1B2C50">
                        <a:alpha val="80000"/>
                      </a:srgbClr>
                    </a:gs>
                  </a:gsLst>
                  <a:lin ang="0" scaled="0"/>
                </a:gradFill>
                <a:ln>
                  <a:noFill/>
                </a:ln>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200"/>
                    <a:buFont typeface="Arial"/>
                    <a:buNone/>
                  </a:pPr>
                  <a:endParaRPr b="1" cap="none" i="0" strike="noStrike" sz="1200" u="none">
                    <a:solidFill>
                      <a:schemeClr val="lt1"/>
                    </a:solidFill>
                    <a:latin typeface="Arial"/>
                    <a:ea typeface="Arial"/>
                    <a:cs typeface="Arial"/>
                    <a:sym typeface="Arial"/>
                  </a:endParaRPr>
                </a:p>
              </p:txBody>
            </p:sp>
            <p:sp>
              <p:nvSpPr>
                <p:cNvPr id="276" name="Google Shape;276;p29"/>
                <p:cNvSpPr/>
                <p:nvPr/>
              </p:nvSpPr>
              <p:spPr>
                <a:xfrm>
                  <a:off x="675854" y="2825357"/>
                  <a:ext cx="2296276" cy="646942"/>
                </a:xfrm>
                <a:prstGeom prst="roundRect">
                  <a:avLst>
                    <a:gd fmla="val 0" name="adj"/>
                  </a:avLst>
                </a:prstGeom>
                <a:solidFill>
                  <a:srgbClr val="235079">
                    <a:alpha val="23529"/>
                  </a:srgbClr>
                </a:solidFill>
                <a:ln cap="flat" cmpd="sng" w="9525">
                  <a:solidFill>
                    <a:schemeClr val="lt1">
                      <a:alpha val="32941"/>
                    </a:schemeClr>
                  </a:solidFill>
                  <a:prstDash val="solid"/>
                  <a:round/>
                  <a:headEnd len="sm" type="none" w="sm"/>
                  <a:tailEnd len="sm" type="none" w="sm"/>
                </a:ln>
                <a:effectLst>
                  <a:outerShdw algn="br" blurRad="50800" dir="13500000" dist="38100" rotWithShape="0">
                    <a:srgbClr val="AEABAB"/>
                  </a:outerShdw>
                </a:effectLst>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FF0000"/>
                    </a:solidFill>
                    <a:latin typeface="Arial"/>
                    <a:ea typeface="Arial"/>
                    <a:cs typeface="Arial"/>
                    <a:sym typeface="Arial"/>
                  </a:endParaRPr>
                </a:p>
              </p:txBody>
            </p:sp>
            <p:sp>
              <p:nvSpPr>
                <p:cNvPr id="277" name="Google Shape;277;p29"/>
                <p:cNvSpPr txBox="1"/>
                <p:nvPr/>
              </p:nvSpPr>
              <p:spPr>
                <a:xfrm>
                  <a:off x="669494" y="2984380"/>
                  <a:ext cx="2302633" cy="379551"/>
                </a:xfrm>
                <a:prstGeom prst="rect">
                  <a:avLst/>
                </a:prstGeom>
                <a:noFill/>
                <a:ln>
                  <a:noFill/>
                </a:ln>
              </p:spPr>
              <p:txBody>
                <a:bodyPr anchor="t" anchorCtr="0" bIns="34275" lIns="68575" numCol="1" rIns="68575" spcFirstLastPara="1" tIns="34275" wrap="square">
                  <a:spAutoFit/>
                </a:bodyPr>
                <a:lstStyle/>
                <a:p>
                  <a:pPr algn="ctr" indent="0" lvl="0" marL="0" marR="0" rtl="0">
                    <a:lnSpc>
                      <a:spcPct val="100000"/>
                    </a:lnSpc>
                    <a:spcBef>
                      <a:spcPts val="0"/>
                    </a:spcBef>
                    <a:spcAft>
                      <a:spcPts val="0"/>
                    </a:spcAft>
                    <a:buClr>
                      <a:srgbClr val="000000"/>
                    </a:buClr>
                    <a:buSzPts val="1100"/>
                    <a:buFont typeface="Arial"/>
                    <a:buNone/>
                  </a:pPr>
                  <a:r>
                    <a:rPr altLang="ja" b="1" cap="none" dirty="0" i="0" lang="en-US" strike="noStrike" sz="1400" u="none">
                      <a:solidFill>
                        <a:schemeClr val="lt1"/>
                      </a:solidFill>
                      <a:latin typeface="Arial"/>
                      <a:ea typeface="Arial"/>
                      <a:cs typeface="Arial"/>
                      <a:sym typeface="Arial"/>
                    </a:rPr>
                    <a:t>0</a:t>
                  </a:r>
                  <a:r>
                    <a:rPr altLang="ja" b="1" cap="none" dirty="0" i="0" lang="ja" strike="noStrike" sz="1400" u="none">
                      <a:solidFill>
                        <a:schemeClr val="lt1"/>
                      </a:solidFill>
                      <a:latin typeface="Arial"/>
                      <a:ea typeface="Arial"/>
                      <a:cs typeface="Arial"/>
                      <a:sym typeface="Arial"/>
                    </a:rPr>
                    <a:t>3</a:t>
                  </a:r>
                  <a:endParaRPr b="1" cap="none" dirty="0" i="0" strike="noStrike" sz="1400" u="none">
                    <a:solidFill>
                      <a:schemeClr val="lt1"/>
                    </a:solidFill>
                    <a:latin typeface="Arial"/>
                    <a:ea typeface="Arial"/>
                    <a:cs typeface="Arial"/>
                    <a:sym typeface="Arial"/>
                  </a:endParaRPr>
                </a:p>
              </p:txBody>
            </p:sp>
          </p:grpSp>
          <p:sp>
            <p:nvSpPr>
              <p:cNvPr id="279" name="Google Shape;279;p29"/>
              <p:cNvSpPr txBox="1"/>
              <p:nvPr/>
            </p:nvSpPr>
            <p:spPr>
              <a:xfrm>
                <a:off x="8459111" y="4623560"/>
                <a:ext cx="3205626" cy="1256952"/>
              </a:xfrm>
              <a:prstGeom prst="rect">
                <a:avLst/>
              </a:prstGeom>
              <a:noFill/>
              <a:ln>
                <a:noFill/>
              </a:ln>
            </p:spPr>
            <p:txBody>
              <a:bodyPr anchor="t" anchorCtr="0" bIns="34275" lIns="68575" numCol="1" rIns="68575" spcFirstLastPara="1" tIns="34275" wrap="square">
                <a:noAutofit/>
              </a:bodyPr>
              <a:lstStyle/>
              <a:p>
                <a:pPr algn="l" indent="0" lvl="0" marL="0" marR="0" rtl="0">
                  <a:lnSpc>
                    <a:spcPct val="139000"/>
                  </a:lnSpc>
                  <a:spcBef>
                    <a:spcPts val="0"/>
                  </a:spcBef>
                  <a:spcAft>
                    <a:spcPts val="0"/>
                  </a:spcAft>
                  <a:buClr>
                    <a:srgbClr val="000000"/>
                  </a:buClr>
                  <a:buSzPts val="800"/>
                  <a:buFont typeface="Arial"/>
                  <a:buNone/>
                </a:pPr>
                <a:r>
                  <a:rPr b="0" cap="none" i="0" lang="ja-JP" strike="noStrike" sz="800" u="none">
                    <a:solidFill>
                      <a:schemeClr val="dk1"/>
                    </a:solidFill>
                    <a:latin typeface="Arial"/>
                    <a:ea typeface="Arial"/>
                    <a:cs typeface="Arial"/>
                    <a:sym typeface="Arial"/>
                  </a:rPr>
                  <a:t>特定の社員に焦点を当て、業務、働き方、現在の会社を選んだ理由などを伝える</a:t>
                </a:r>
                <a:endParaRPr dirty="0" lang="ja-JP" sz="1100"/>
              </a:p>
            </p:txBody>
          </p:sp>
          <p:sp>
            <p:nvSpPr>
              <p:cNvPr id="280" name="Google Shape;280;p29"/>
              <p:cNvSpPr txBox="1"/>
              <p:nvPr/>
            </p:nvSpPr>
            <p:spPr>
              <a:xfrm>
                <a:off x="8324043" y="3495560"/>
                <a:ext cx="3475765" cy="430847"/>
              </a:xfrm>
              <a:prstGeom prst="rect">
                <a:avLst/>
              </a:prstGeom>
              <a:noFill/>
              <a:ln>
                <a:noFill/>
              </a:ln>
            </p:spPr>
            <p:txBody>
              <a:bodyPr anchor="t" anchorCtr="0" bIns="34275" lIns="68575" numCol="1" rIns="68575" spcFirstLastPara="1" tIns="34275" wrap="square">
                <a:spAutoFit/>
              </a:bodyPr>
              <a:lstStyle/>
              <a:p>
                <a:pPr algn="ctr" indent="0" lvl="0" marL="0" marR="0" rtl="0">
                  <a:lnSpc>
                    <a:spcPct val="150000"/>
                  </a:lnSpc>
                  <a:spcBef>
                    <a:spcPts val="0"/>
                  </a:spcBef>
                  <a:spcAft>
                    <a:spcPts val="0"/>
                  </a:spcAft>
                  <a:buClr>
                    <a:srgbClr val="3F3F3F"/>
                  </a:buClr>
                  <a:buSzPts val="1100"/>
                  <a:buFont typeface="Arial"/>
                  <a:buNone/>
                </a:pPr>
                <a:r>
                  <a:rPr b="1" cap="none" i="0" lang="ja-JP" strike="noStrike" sz="1100" u="none">
                    <a:solidFill>
                      <a:schemeClr val="dk1"/>
                    </a:solidFill>
                    <a:latin typeface="Arial"/>
                    <a:ea typeface="Arial"/>
                    <a:cs typeface="Arial"/>
                    <a:sym typeface="Arial"/>
                  </a:rPr>
                  <a:t>社員紹介</a:t>
                </a:r>
                <a:endParaRPr b="0" cap="none" dirty="0" i="0" strike="noStrike" sz="1100" u="none">
                  <a:solidFill>
                    <a:schemeClr val="dk1"/>
                  </a:solidFill>
                  <a:latin typeface="Arial"/>
                  <a:ea typeface="Arial"/>
                  <a:cs typeface="Arial"/>
                  <a:sym typeface="Arial"/>
                </a:endParaRPr>
              </a:p>
            </p:txBody>
          </p:sp>
        </p:grpSp>
        <p:grpSp>
          <p:nvGrpSpPr>
            <p:cNvPr id="281" name="Google Shape;281;p29"/>
            <p:cNvGrpSpPr/>
            <p:nvPr/>
          </p:nvGrpSpPr>
          <p:grpSpPr>
            <a:xfrm>
              <a:off x="392193" y="2875310"/>
              <a:ext cx="3625180" cy="3369083"/>
              <a:chOff x="392193" y="2875310"/>
              <a:chExt cx="3625180" cy="3369083"/>
            </a:xfrm>
          </p:grpSpPr>
          <p:sp>
            <p:nvSpPr>
              <p:cNvPr id="282" name="Google Shape;282;p29"/>
              <p:cNvSpPr/>
              <p:nvPr/>
            </p:nvSpPr>
            <p:spPr>
              <a:xfrm>
                <a:off x="541608" y="3138248"/>
                <a:ext cx="3475765" cy="3106145"/>
              </a:xfrm>
              <a:prstGeom prst="rect">
                <a:avLst/>
              </a:prstGeom>
              <a:solidFill>
                <a:schemeClr val="lt1"/>
              </a:solidFill>
              <a:ln>
                <a:noFill/>
              </a:ln>
              <a:effectLst>
                <a:outerShdw algn="tl" blurRad="50800" dir="2700000" dist="38100" rotWithShape="0">
                  <a:srgbClr val="D8D8D8">
                    <a:alpha val="40000"/>
                  </a:srgbClr>
                </a:outerShdw>
              </a:effectLst>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dirty="0" i="0" strike="noStrike" sz="1400" u="none">
                  <a:solidFill>
                    <a:schemeClr val="lt1"/>
                  </a:solidFill>
                  <a:latin typeface="Arial"/>
                  <a:ea typeface="Arial"/>
                  <a:cs typeface="Arial"/>
                  <a:sym typeface="Arial"/>
                </a:endParaRPr>
              </a:p>
            </p:txBody>
          </p:sp>
          <p:sp>
            <p:nvSpPr>
              <p:cNvPr id="289" name="Google Shape;289;p29"/>
              <p:cNvSpPr/>
              <p:nvPr/>
            </p:nvSpPr>
            <p:spPr>
              <a:xfrm>
                <a:off x="392193" y="2875310"/>
                <a:ext cx="662792" cy="646942"/>
              </a:xfrm>
              <a:prstGeom prst="roundRect">
                <a:avLst>
                  <a:gd fmla="val 0" name="adj"/>
                </a:avLst>
              </a:prstGeom>
              <a:solidFill>
                <a:schemeClr val="lt1">
                  <a:alpha val="3529"/>
                </a:schemeClr>
              </a:solidFill>
              <a:ln cap="flat" cmpd="sng" w="15875">
                <a:solidFill>
                  <a:schemeClr val="lt1">
                    <a:alpha val="32549"/>
                  </a:schemeClr>
                </a:solidFill>
                <a:prstDash val="solid"/>
                <a:miter lim="800000"/>
                <a:headEnd len="sm" type="none" w="sm"/>
                <a:tailEnd len="sm" type="none" w="sm"/>
              </a:ln>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i="0" strike="noStrike" sz="1400" u="none">
                  <a:solidFill>
                    <a:schemeClr val="lt1"/>
                  </a:solidFill>
                  <a:latin typeface="Arial"/>
                  <a:ea typeface="Arial"/>
                  <a:cs typeface="Arial"/>
                  <a:sym typeface="Arial"/>
                </a:endParaRPr>
              </a:p>
            </p:txBody>
          </p:sp>
          <p:grpSp>
            <p:nvGrpSpPr>
              <p:cNvPr id="283" name="Google Shape;283;p29"/>
              <p:cNvGrpSpPr/>
              <p:nvPr/>
            </p:nvGrpSpPr>
            <p:grpSpPr>
              <a:xfrm>
                <a:off x="392193" y="2875310"/>
                <a:ext cx="713083" cy="696896"/>
                <a:chOff x="669494" y="2825356"/>
                <a:chExt cx="2513806" cy="696896"/>
              </a:xfrm>
            </p:grpSpPr>
            <p:sp>
              <p:nvSpPr>
                <p:cNvPr id="284" name="Google Shape;284;p29"/>
                <p:cNvSpPr/>
                <p:nvPr/>
              </p:nvSpPr>
              <p:spPr>
                <a:xfrm>
                  <a:off x="889777" y="2875311"/>
                  <a:ext cx="2293523" cy="646941"/>
                </a:xfrm>
                <a:prstGeom prst="rect">
                  <a:avLst/>
                </a:prstGeom>
                <a:gradFill>
                  <a:gsLst>
                    <a:gs pos="0">
                      <a:srgbClr val="235079">
                        <a:alpha val="85000"/>
                      </a:srgbClr>
                    </a:gs>
                    <a:gs pos="100000">
                      <a:srgbClr val="1B2C50">
                        <a:alpha val="80000"/>
                      </a:srgbClr>
                    </a:gs>
                  </a:gsLst>
                  <a:lin ang="0" scaled="0"/>
                </a:gradFill>
                <a:ln>
                  <a:noFill/>
                </a:ln>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200"/>
                    <a:buFont typeface="Arial"/>
                    <a:buNone/>
                  </a:pPr>
                  <a:endParaRPr b="1" cap="none" i="0" strike="noStrike" sz="1200" u="none">
                    <a:solidFill>
                      <a:schemeClr val="lt1"/>
                    </a:solidFill>
                    <a:latin typeface="Arial"/>
                    <a:ea typeface="Arial"/>
                    <a:cs typeface="Arial"/>
                    <a:sym typeface="Arial"/>
                  </a:endParaRPr>
                </a:p>
              </p:txBody>
            </p:sp>
            <p:sp>
              <p:nvSpPr>
                <p:cNvPr id="285" name="Google Shape;285;p29"/>
                <p:cNvSpPr/>
                <p:nvPr/>
              </p:nvSpPr>
              <p:spPr>
                <a:xfrm>
                  <a:off x="726674" y="2825356"/>
                  <a:ext cx="2296276" cy="646942"/>
                </a:xfrm>
                <a:prstGeom prst="roundRect">
                  <a:avLst>
                    <a:gd fmla="val 0" name="adj"/>
                  </a:avLst>
                </a:prstGeom>
                <a:solidFill>
                  <a:srgbClr val="235079">
                    <a:alpha val="23529"/>
                  </a:srgbClr>
                </a:solidFill>
                <a:ln cap="flat" cmpd="sng" w="9525">
                  <a:solidFill>
                    <a:schemeClr val="lt1">
                      <a:alpha val="32941"/>
                    </a:schemeClr>
                  </a:solidFill>
                  <a:prstDash val="solid"/>
                  <a:round/>
                  <a:headEnd len="sm" type="none" w="sm"/>
                  <a:tailEnd len="sm" type="none" w="sm"/>
                </a:ln>
                <a:effectLst>
                  <a:outerShdw algn="br" blurRad="50800" dir="13500000" dist="38100" rotWithShape="0">
                    <a:srgbClr val="AEABAB"/>
                  </a:outerShdw>
                </a:effectLst>
              </p:spPr>
              <p:txBody>
                <a:bodyPr anchor="ctr" anchorCtr="0" bIns="34275" lIns="68575" numCol="1" rIns="68575" spcFirstLastPara="1" tIns="34275" wrap="square">
                  <a:noAutofit/>
                </a:bodyPr>
                <a:lstStyle/>
                <a:p>
                  <a:pPr algn="ctr"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FF0000"/>
                    </a:solidFill>
                    <a:latin typeface="Arial"/>
                    <a:ea typeface="Arial"/>
                    <a:cs typeface="Arial"/>
                    <a:sym typeface="Arial"/>
                  </a:endParaRPr>
                </a:p>
              </p:txBody>
            </p:sp>
            <p:sp>
              <p:nvSpPr>
                <p:cNvPr id="286" name="Google Shape;286;p29"/>
                <p:cNvSpPr txBox="1"/>
                <p:nvPr/>
              </p:nvSpPr>
              <p:spPr>
                <a:xfrm>
                  <a:off x="669494" y="2984380"/>
                  <a:ext cx="2302638" cy="379551"/>
                </a:xfrm>
                <a:prstGeom prst="rect">
                  <a:avLst/>
                </a:prstGeom>
                <a:noFill/>
                <a:ln>
                  <a:noFill/>
                </a:ln>
              </p:spPr>
              <p:txBody>
                <a:bodyPr anchor="t" anchorCtr="0" bIns="34275" lIns="68575" numCol="1" rIns="68575" spcFirstLastPara="1" tIns="34275" wrap="square">
                  <a:spAutoFit/>
                </a:bodyPr>
                <a:lstStyle/>
                <a:p>
                  <a:pPr algn="ctr" indent="0" lvl="0" marL="0" marR="0" rtl="0">
                    <a:lnSpc>
                      <a:spcPct val="100000"/>
                    </a:lnSpc>
                    <a:spcBef>
                      <a:spcPts val="0"/>
                    </a:spcBef>
                    <a:spcAft>
                      <a:spcPts val="0"/>
                    </a:spcAft>
                    <a:buClr>
                      <a:srgbClr val="000000"/>
                    </a:buClr>
                    <a:buSzPts val="1100"/>
                    <a:buFont typeface="Arial"/>
                    <a:buNone/>
                  </a:pPr>
                  <a:r>
                    <a:rPr altLang="ja" b="1" cap="none" dirty="0" i="0" lang="en-US" strike="noStrike" sz="1400" u="none">
                      <a:solidFill>
                        <a:schemeClr val="lt1"/>
                      </a:solidFill>
                      <a:latin typeface="Arial"/>
                      <a:ea typeface="Arial"/>
                      <a:cs typeface="Arial"/>
                      <a:sym typeface="Arial"/>
                    </a:rPr>
                    <a:t>0</a:t>
                  </a:r>
                  <a:r>
                    <a:rPr altLang="ja" b="1" cap="none" dirty="0" i="0" lang="ja" strike="noStrike" sz="1400" u="none">
                      <a:solidFill>
                        <a:schemeClr val="lt1"/>
                      </a:solidFill>
                      <a:latin typeface="Arial"/>
                      <a:ea typeface="Arial"/>
                      <a:cs typeface="Arial"/>
                      <a:sym typeface="Arial"/>
                    </a:rPr>
                    <a:t>1</a:t>
                  </a:r>
                  <a:endParaRPr b="1" cap="none" dirty="0" i="0" strike="noStrike" sz="1400" u="none">
                    <a:solidFill>
                      <a:schemeClr val="lt1"/>
                    </a:solidFill>
                    <a:latin typeface="Arial"/>
                    <a:ea typeface="Arial"/>
                    <a:cs typeface="Arial"/>
                    <a:sym typeface="Arial"/>
                  </a:endParaRPr>
                </a:p>
              </p:txBody>
            </p:sp>
          </p:grpSp>
          <p:sp>
            <p:nvSpPr>
              <p:cNvPr id="287" name="Google Shape;287;p29"/>
              <p:cNvSpPr txBox="1"/>
              <p:nvPr/>
            </p:nvSpPr>
            <p:spPr>
              <a:xfrm>
                <a:off x="676676" y="4623560"/>
                <a:ext cx="3205628" cy="1256952"/>
              </a:xfrm>
              <a:prstGeom prst="rect">
                <a:avLst/>
              </a:prstGeom>
              <a:noFill/>
              <a:ln>
                <a:noFill/>
              </a:ln>
            </p:spPr>
            <p:txBody>
              <a:bodyPr anchor="t" anchorCtr="0" bIns="34275" lIns="68575" numCol="1" rIns="68575" spcFirstLastPara="1" tIns="34275" wrap="square">
                <a:noAutofit/>
              </a:bodyPr>
              <a:lstStyle/>
              <a:p>
                <a:pPr algn="l" indent="0" lvl="0" marL="0" marR="0" rtl="0">
                  <a:lnSpc>
                    <a:spcPct val="139000"/>
                  </a:lnSpc>
                  <a:spcBef>
                    <a:spcPts val="0"/>
                  </a:spcBef>
                  <a:spcAft>
                    <a:spcPts val="0"/>
                  </a:spcAft>
                  <a:buClr>
                    <a:srgbClr val="000000"/>
                  </a:buClr>
                  <a:buSzPts val="800"/>
                  <a:buFont typeface="Arial"/>
                  <a:buNone/>
                </a:pPr>
                <a:r>
                  <a:rPr b="0" cap="none" i="0" lang="ja-JP" spc="-30" strike="noStrike" sz="800" u="none">
                    <a:solidFill>
                      <a:schemeClr val="dk1"/>
                    </a:solidFill>
                    <a:latin typeface="Arial"/>
                    <a:ea typeface="Arial"/>
                    <a:cs typeface="Arial"/>
                    <a:sym typeface="Arial"/>
                  </a:rPr>
                  <a:t>会社に焦点を当て、歴史や事業紹介、</a:t>
                </a:r>
                <a:r>
                  <a:rPr altLang="ja" b="0" cap="none" dirty="0" i="0" lang="en" spc="-30" strike="noStrike" sz="800" u="none">
                    <a:solidFill>
                      <a:schemeClr val="dk1"/>
                    </a:solidFill>
                    <a:latin typeface="Arial"/>
                    <a:ea typeface="Arial"/>
                    <a:cs typeface="Arial"/>
                    <a:sym typeface="Arial"/>
                  </a:rPr>
                  <a:t>MVV</a:t>
                </a:r>
                <a:r>
                  <a:rPr b="0" cap="none" i="0" lang="ja-JP" spc="-30" strike="noStrike" sz="800" u="none">
                    <a:solidFill>
                      <a:schemeClr val="dk1"/>
                    </a:solidFill>
                    <a:latin typeface="Arial"/>
                    <a:ea typeface="Arial"/>
                    <a:cs typeface="Arial"/>
                    <a:sym typeface="Arial"/>
                  </a:rPr>
                  <a:t>や価値観</a:t>
                </a:r>
                <a:r>
                  <a:rPr b="0" cap="none" i="0" lang="ja-JP" strike="noStrike" sz="800" u="none">
                    <a:solidFill>
                      <a:schemeClr val="dk1"/>
                    </a:solidFill>
                    <a:latin typeface="Arial"/>
                    <a:ea typeface="Arial"/>
                    <a:cs typeface="Arial"/>
                    <a:sym typeface="Arial"/>
                  </a:rPr>
                  <a:t>などを伝える</a:t>
                </a:r>
                <a:endParaRPr dirty="0" sz="1100"/>
              </a:p>
            </p:txBody>
          </p:sp>
          <p:sp>
            <p:nvSpPr>
              <p:cNvPr id="288" name="Google Shape;288;p29"/>
              <p:cNvSpPr txBox="1"/>
              <p:nvPr/>
            </p:nvSpPr>
            <p:spPr>
              <a:xfrm>
                <a:off x="541606" y="3495559"/>
                <a:ext cx="3475767" cy="430847"/>
              </a:xfrm>
              <a:prstGeom prst="rect">
                <a:avLst/>
              </a:prstGeom>
              <a:noFill/>
              <a:ln>
                <a:noFill/>
              </a:ln>
            </p:spPr>
            <p:txBody>
              <a:bodyPr anchor="t" anchorCtr="0" bIns="34275" lIns="68575" numCol="1" rIns="68575" spcFirstLastPara="1" tIns="34275" wrap="square">
                <a:spAutoFit/>
              </a:bodyPr>
              <a:lstStyle/>
              <a:p>
                <a:pPr algn="ctr" indent="0" lvl="0" marL="0" marR="0" rtl="0">
                  <a:lnSpc>
                    <a:spcPct val="150000"/>
                  </a:lnSpc>
                  <a:spcBef>
                    <a:spcPts val="0"/>
                  </a:spcBef>
                  <a:spcAft>
                    <a:spcPts val="0"/>
                  </a:spcAft>
                  <a:buClr>
                    <a:srgbClr val="3F3F3F"/>
                  </a:buClr>
                  <a:buSzPts val="1100"/>
                  <a:buFont typeface="Arial"/>
                  <a:buNone/>
                </a:pPr>
                <a:r>
                  <a:rPr b="1" cap="none" i="0" lang="ja-JP" strike="noStrike" sz="1100" u="none">
                    <a:solidFill>
                      <a:schemeClr val="dk1"/>
                    </a:solidFill>
                    <a:latin typeface="Arial"/>
                    <a:ea typeface="Arial"/>
                    <a:cs typeface="Arial"/>
                    <a:sym typeface="Arial"/>
                  </a:rPr>
                  <a:t>企業紹介</a:t>
                </a:r>
                <a:endParaRPr b="0" cap="none" dirty="0" i="0" strike="noStrike" sz="1100" u="none">
                  <a:solidFill>
                    <a:schemeClr val="dk1"/>
                  </a:solidFill>
                  <a:latin typeface="Arial"/>
                  <a:ea typeface="Arial"/>
                  <a:cs typeface="Arial"/>
                  <a:sym typeface="Arial"/>
                </a:endParaRPr>
              </a:p>
            </p:txBody>
          </p:sp>
        </p:grpSp>
      </p:grpSp>
      <p:pic>
        <p:nvPicPr>
          <p:cNvPr descr="在宅勤務デスク 単色塗りつぶし" id="12" name="グラフィックス 11">
            <a:extLst>
              <a:ext uri="{FF2B5EF4-FFF2-40B4-BE49-F238E27FC236}">
                <a16:creationId xmlns:a16="http://schemas.microsoft.com/office/drawing/2014/main" id="{07A04A9D-FF5E-06A9-8320-6500BBC921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41000" y="2707200"/>
            <a:ext cx="462000" cy="462000"/>
          </a:xfrm>
          <a:prstGeom prst="rect">
            <a:avLst/>
          </a:prstGeom>
        </p:spPr>
      </p:pic>
      <p:pic>
        <p:nvPicPr>
          <p:cNvPr descr="グループでのブレーンストーミング 単色塗りつぶし" id="14" name="グラフィックス 13">
            <a:extLst>
              <a:ext uri="{FF2B5EF4-FFF2-40B4-BE49-F238E27FC236}">
                <a16:creationId xmlns:a16="http://schemas.microsoft.com/office/drawing/2014/main" id="{1728EFD3-9D84-A4EC-050E-31DB08B172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03028" y="2707200"/>
            <a:ext cx="462000" cy="462000"/>
          </a:xfrm>
          <a:prstGeom prst="rect">
            <a:avLst/>
          </a:prstGeom>
        </p:spPr>
      </p:pic>
      <p:pic>
        <p:nvPicPr>
          <p:cNvPr descr="最新のアーキテクチャ 単色塗りつぶし" id="16" name="グラフィックス 15">
            <a:extLst>
              <a:ext uri="{FF2B5EF4-FFF2-40B4-BE49-F238E27FC236}">
                <a16:creationId xmlns:a16="http://schemas.microsoft.com/office/drawing/2014/main" id="{92B7ADE7-270D-6BFB-3769-8AC45DEC325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475130" y="2707200"/>
            <a:ext cx="462000" cy="462000"/>
          </a:xfrm>
          <a:prstGeom prst="rect">
            <a:avLst/>
          </a:prstGeom>
        </p:spPr>
      </p:pic>
    </p:spTree>
    <p:extLst>
      <p:ext uri="{BB962C8B-B14F-4D97-AF65-F5344CB8AC3E}">
        <p14:creationId xmlns:p14="http://schemas.microsoft.com/office/powerpoint/2010/main" val="101645938"/>
      </p:ext>
    </p:extLst>
  </p:cSld>
  <p:clrMapOvr>
    <a:masterClrMapping/>
  </p:clrMapOvr>
</p:sld>
</file>

<file path=ppt/theme/theme1.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Manager/>
  <Company/>
  <Words>2117</Words>
  <Paragraphs>274</Paragraphs>
  <Slides>15</Slides>
  <Notes>15</Notes>
  <TotalTime>4689</TotalTime>
  <HiddenSlides>0</HiddenSlides>
  <MMClips>0</MMClips>
  <ScaleCrop>false</ScaleCrop>
  <HeadingPairs>
    <vt:vector baseType="variant" size="6">
      <vt:variant>
        <vt:lpstr>使用されているフォント</vt:lpstr>
      </vt:variant>
      <vt:variant>
        <vt:i4>3</vt:i4>
      </vt:variant>
      <vt:variant>
        <vt:lpstr>テーマ</vt:lpstr>
      </vt:variant>
      <vt:variant>
        <vt:i4>1</vt:i4>
      </vt:variant>
      <vt:variant>
        <vt:lpstr>スライド タイトル</vt:lpstr>
      </vt:variant>
      <vt:variant>
        <vt:i4>15</vt:i4>
      </vt:variant>
    </vt:vector>
  </HeadingPairs>
  <TitlesOfParts>
    <vt:vector baseType="lpstr" size="19">
      <vt:lpstr>Century Gothic</vt:lpstr>
      <vt:lpstr>Arial</vt:lpstr>
      <vt:lpstr>Arimo</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Base/>
  <HyperlinksChanged>false</HyperlinksChanged>
  <Application>Microsoft Macintosh PowerPoint</Application>
  <AppVersion>16.0000</AppVersion>
  <PresentationFormat>画面に合わせる (16:9)</PresentationFormat>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category/>
  <dc:creator/>
  <dc:description/>
  <cp:keywords/>
  <cp:lastModifiedBy>中山 慎一朗</cp:lastModifiedBy>
  <dcterms:modified xsi:type="dcterms:W3CDTF">2023-10-13T01:38:45Z</dcterms:modified>
  <cp:revision>70</cp:revision>
  <dc:subject/>
  <dc:title>【採用成功の秘訣】自社への理解が深い人材を採用するには？適切な情報発信の方法を解説</dc:title>
</cp:coreProperties>
</file>